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Paytone One"/>
      <p:regular r:id="rId46"/>
    </p:embeddedFont>
    <p:embeddedFont>
      <p:font typeface="Bebas Neue"/>
      <p:regular r:id="rId47"/>
    </p:embeddedFont>
    <p:embeddedFont>
      <p:font typeface="Questrial"/>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gcCScuRperb9Z1biWi6FU77QAq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aytoneOne-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Questrial-regular.fntdata"/><Relationship Id="rId47" Type="http://schemas.openxmlformats.org/officeDocument/2006/relationships/font" Target="fonts/BebasNeue-regular.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1927f768546_4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g1927f768546_4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2" name="Google Shape;115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1" name="Google Shape;11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6" name="Google Shape;11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2" name="Google Shape;120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4" name="Google Shape;121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4" name="Google Shape;122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3" name="Google Shape;123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9" name="Google Shape;123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5" name="Google Shape;124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927f768546_4_8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g1927f768546_4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7" name="Google Shape;125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3" name="Google Shape;126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95ba7e2519_1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95ba7e2519_1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95ba7e2519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195ba7e2519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5" name="Google Shape;128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3" name="Google Shape;129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1" name="Google Shape;130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95ba7e251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95ba7e251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195ba7e2519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195ba7e2519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95ba7e2519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95ba7e2519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195ba7e2519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195ba7e2519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95ba7e2519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195ba7e2519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195ba7e2519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195ba7e2519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195ba7e2519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195ba7e2519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95ba7e2519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95ba7e2519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95ba7e2519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195ba7e2519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195ba7e2519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195ba7e2519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5" name="Google Shape;13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1927f76854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1" name="Google Shape;1371;g1927f76854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7" name="Google Shape;137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1"/>
          <p:cNvSpPr txBox="1"/>
          <p:nvPr>
            <p:ph type="ctrTitle"/>
          </p:nvPr>
        </p:nvSpPr>
        <p:spPr>
          <a:xfrm>
            <a:off x="711900" y="1386639"/>
            <a:ext cx="6196200" cy="1908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5500">
                <a:solidFill>
                  <a:schemeClr val="accent2"/>
                </a:solidFill>
                <a:latin typeface="Paytone One"/>
                <a:ea typeface="Paytone One"/>
                <a:cs typeface="Paytone One"/>
                <a:sym typeface="Paytone 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31"/>
          <p:cNvSpPr txBox="1"/>
          <p:nvPr>
            <p:ph idx="1" type="subTitle"/>
          </p:nvPr>
        </p:nvSpPr>
        <p:spPr>
          <a:xfrm>
            <a:off x="711900" y="3294939"/>
            <a:ext cx="6196200" cy="45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31"/>
          <p:cNvSpPr/>
          <p:nvPr/>
        </p:nvSpPr>
        <p:spPr>
          <a:xfrm>
            <a:off x="73165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31"/>
          <p:cNvGrpSpPr/>
          <p:nvPr/>
        </p:nvGrpSpPr>
        <p:grpSpPr>
          <a:xfrm>
            <a:off x="6725761" y="1349068"/>
            <a:ext cx="1173854" cy="2461458"/>
            <a:chOff x="6725761" y="1349068"/>
            <a:chExt cx="1173854" cy="2461458"/>
          </a:xfrm>
        </p:grpSpPr>
        <p:grpSp>
          <p:nvGrpSpPr>
            <p:cNvPr id="13" name="Google Shape;13;p31"/>
            <p:cNvGrpSpPr/>
            <p:nvPr/>
          </p:nvGrpSpPr>
          <p:grpSpPr>
            <a:xfrm rot="-5400000">
              <a:off x="6747803" y="1327027"/>
              <a:ext cx="1129771" cy="1173854"/>
              <a:chOff x="11" y="583339"/>
              <a:chExt cx="1129771" cy="1173854"/>
            </a:xfrm>
          </p:grpSpPr>
          <p:sp>
            <p:nvSpPr>
              <p:cNvPr id="14" name="Google Shape;14;p31"/>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 name="Google Shape;15;p31"/>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6" name="Google Shape;16;p31"/>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7" name="Google Shape;17;p31"/>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 name="Google Shape;18;p31"/>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 name="Google Shape;19;p31"/>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0" name="Google Shape;20;p31"/>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 name="Google Shape;21;p31"/>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 name="Google Shape;22;p31"/>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3" name="Google Shape;23;p31"/>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 name="Google Shape;24;p31"/>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 name="Google Shape;25;p31"/>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6" name="Google Shape;26;p31"/>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 name="Google Shape;27;p31"/>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 name="Google Shape;28;p31"/>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9" name="Google Shape;29;p31"/>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 name="Google Shape;30;p31"/>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 name="Google Shape;31;p31"/>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2" name="Google Shape;32;p31"/>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 name="Google Shape;33;p31"/>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 name="Google Shape;34;p31"/>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5" name="Google Shape;35;p31"/>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 name="Google Shape;36;p31"/>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7" name="Google Shape;37;p31"/>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8" name="Google Shape;38;p31"/>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grpSp>
          <p:nvGrpSpPr>
            <p:cNvPr id="39" name="Google Shape;39;p31"/>
            <p:cNvGrpSpPr/>
            <p:nvPr/>
          </p:nvGrpSpPr>
          <p:grpSpPr>
            <a:xfrm rot="-5400000">
              <a:off x="6747803" y="2658714"/>
              <a:ext cx="1129771" cy="1173854"/>
              <a:chOff x="11" y="583339"/>
              <a:chExt cx="1129771" cy="1173854"/>
            </a:xfrm>
          </p:grpSpPr>
          <p:sp>
            <p:nvSpPr>
              <p:cNvPr id="40" name="Google Shape;40;p31"/>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1" name="Google Shape;41;p31"/>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 name="Google Shape;42;p31"/>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3" name="Google Shape;43;p31"/>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4" name="Google Shape;44;p31"/>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5" name="Google Shape;45;p31"/>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6" name="Google Shape;46;p31"/>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7" name="Google Shape;47;p31"/>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8" name="Google Shape;48;p31"/>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9" name="Google Shape;49;p31"/>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0" name="Google Shape;50;p31"/>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 name="Google Shape;51;p31"/>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2" name="Google Shape;52;p31"/>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3" name="Google Shape;53;p31"/>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4" name="Google Shape;54;p31"/>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5" name="Google Shape;55;p31"/>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6" name="Google Shape;56;p31"/>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7" name="Google Shape;57;p31"/>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8" name="Google Shape;58;p31"/>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9" name="Google Shape;59;p31"/>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 name="Google Shape;60;p31"/>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1" name="Google Shape;61;p31"/>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2" name="Google Shape;62;p31"/>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 name="Google Shape;63;p31"/>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 name="Google Shape;64;p31"/>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_1_1_1_1">
    <p:spTree>
      <p:nvGrpSpPr>
        <p:cNvPr id="322" name="Shape 322"/>
        <p:cNvGrpSpPr/>
        <p:nvPr/>
      </p:nvGrpSpPr>
      <p:grpSpPr>
        <a:xfrm>
          <a:off x="0" y="0"/>
          <a:ext cx="0" cy="0"/>
          <a:chOff x="0" y="0"/>
          <a:chExt cx="0" cy="0"/>
        </a:xfrm>
      </p:grpSpPr>
      <p:sp>
        <p:nvSpPr>
          <p:cNvPr id="323" name="Google Shape;323;p4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24" name="Google Shape;324;p40"/>
          <p:cNvGrpSpPr/>
          <p:nvPr/>
        </p:nvGrpSpPr>
        <p:grpSpPr>
          <a:xfrm rot="-5400000">
            <a:off x="332988" y="295378"/>
            <a:ext cx="1129771" cy="1173854"/>
            <a:chOff x="11" y="583339"/>
            <a:chExt cx="1129771" cy="1173854"/>
          </a:xfrm>
        </p:grpSpPr>
        <p:sp>
          <p:nvSpPr>
            <p:cNvPr id="325" name="Google Shape;325;p40"/>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26" name="Google Shape;326;p40"/>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27" name="Google Shape;327;p40"/>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28" name="Google Shape;328;p40"/>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29" name="Google Shape;329;p40"/>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0" name="Google Shape;330;p40"/>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1" name="Google Shape;331;p40"/>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2" name="Google Shape;332;p40"/>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3" name="Google Shape;333;p40"/>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4" name="Google Shape;334;p40"/>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5" name="Google Shape;335;p40"/>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6" name="Google Shape;336;p40"/>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7" name="Google Shape;337;p40"/>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8" name="Google Shape;338;p40"/>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39" name="Google Shape;339;p40"/>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0" name="Google Shape;340;p40"/>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1" name="Google Shape;341;p40"/>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2" name="Google Shape;342;p40"/>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3" name="Google Shape;343;p40"/>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4" name="Google Shape;344;p40"/>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5" name="Google Shape;345;p40"/>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6" name="Google Shape;346;p40"/>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7" name="Google Shape;347;p40"/>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8" name="Google Shape;348;p40"/>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49" name="Google Shape;349;p40"/>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0" name="Shape 350"/>
        <p:cNvGrpSpPr/>
        <p:nvPr/>
      </p:nvGrpSpPr>
      <p:grpSpPr>
        <a:xfrm>
          <a:off x="0" y="0"/>
          <a:ext cx="0" cy="0"/>
          <a:chOff x="0" y="0"/>
          <a:chExt cx="0" cy="0"/>
        </a:xfrm>
      </p:grpSpPr>
      <p:sp>
        <p:nvSpPr>
          <p:cNvPr id="351" name="Google Shape;351;p41"/>
          <p:cNvSpPr/>
          <p:nvPr/>
        </p:nvSpPr>
        <p:spPr>
          <a:xfrm>
            <a:off x="0" y="8075"/>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2" name="Google Shape;352;p41"/>
          <p:cNvGrpSpPr/>
          <p:nvPr/>
        </p:nvGrpSpPr>
        <p:grpSpPr>
          <a:xfrm rot="-5400000">
            <a:off x="7669066" y="296839"/>
            <a:ext cx="1129771" cy="1173854"/>
            <a:chOff x="11" y="583339"/>
            <a:chExt cx="1129771" cy="1173854"/>
          </a:xfrm>
        </p:grpSpPr>
        <p:sp>
          <p:nvSpPr>
            <p:cNvPr id="353" name="Google Shape;353;p41"/>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54" name="Google Shape;354;p41"/>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55" name="Google Shape;355;p41"/>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56" name="Google Shape;356;p41"/>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57" name="Google Shape;357;p41"/>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58" name="Google Shape;358;p41"/>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59" name="Google Shape;359;p41"/>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0" name="Google Shape;360;p41"/>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1" name="Google Shape;361;p41"/>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2" name="Google Shape;362;p41"/>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3" name="Google Shape;363;p41"/>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4" name="Google Shape;364;p41"/>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5" name="Google Shape;365;p41"/>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6" name="Google Shape;366;p41"/>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7" name="Google Shape;367;p41"/>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8" name="Google Shape;368;p41"/>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69" name="Google Shape;369;p41"/>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70" name="Google Shape;370;p41"/>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71" name="Google Shape;371;p41"/>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72" name="Google Shape;372;p41"/>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73" name="Google Shape;373;p41"/>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74" name="Google Shape;374;p41"/>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75" name="Google Shape;375;p41"/>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76" name="Google Shape;376;p41"/>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77" name="Google Shape;377;p41"/>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378" name="Google Shape;378;p4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9" name="Google Shape;379;p41"/>
          <p:cNvSpPr txBox="1"/>
          <p:nvPr>
            <p:ph idx="1" type="body"/>
          </p:nvPr>
        </p:nvSpPr>
        <p:spPr>
          <a:xfrm>
            <a:off x="720000" y="1144413"/>
            <a:ext cx="7704000" cy="3456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sz="1300"/>
            </a:lvl1pPr>
            <a:lvl2pPr indent="-317500" lvl="1" marL="914400" algn="l">
              <a:lnSpc>
                <a:spcPct val="100000"/>
              </a:lnSpc>
              <a:spcBef>
                <a:spcPts val="1600"/>
              </a:spcBef>
              <a:spcAft>
                <a:spcPts val="0"/>
              </a:spcAft>
              <a:buSzPts val="1400"/>
              <a:buAutoNum type="alphaLcPeriod"/>
              <a:defRPr/>
            </a:lvl2pPr>
            <a:lvl3pPr indent="-317500" lvl="2" marL="1371600" algn="l">
              <a:lnSpc>
                <a:spcPct val="100000"/>
              </a:lnSpc>
              <a:spcBef>
                <a:spcPts val="1600"/>
              </a:spcBef>
              <a:spcAft>
                <a:spcPts val="0"/>
              </a:spcAft>
              <a:buSzPts val="1400"/>
              <a:buAutoNum type="romanLcPeriod"/>
              <a:defRPr/>
            </a:lvl3pPr>
            <a:lvl4pPr indent="-317500" lvl="3" marL="1828800" algn="l">
              <a:lnSpc>
                <a:spcPct val="100000"/>
              </a:lnSpc>
              <a:spcBef>
                <a:spcPts val="1600"/>
              </a:spcBef>
              <a:spcAft>
                <a:spcPts val="0"/>
              </a:spcAft>
              <a:buSzPts val="1400"/>
              <a:buAutoNum type="arabicPeriod"/>
              <a:defRPr/>
            </a:lvl4pPr>
            <a:lvl5pPr indent="-317500" lvl="4" marL="2286000" algn="l">
              <a:lnSpc>
                <a:spcPct val="100000"/>
              </a:lnSpc>
              <a:spcBef>
                <a:spcPts val="1600"/>
              </a:spcBef>
              <a:spcAft>
                <a:spcPts val="0"/>
              </a:spcAft>
              <a:buSzPts val="1400"/>
              <a:buAutoNum type="alphaLcPeriod"/>
              <a:defRPr/>
            </a:lvl5pPr>
            <a:lvl6pPr indent="-317500" lvl="5" marL="2743200" algn="l">
              <a:lnSpc>
                <a:spcPct val="100000"/>
              </a:lnSpc>
              <a:spcBef>
                <a:spcPts val="1600"/>
              </a:spcBef>
              <a:spcAft>
                <a:spcPts val="0"/>
              </a:spcAft>
              <a:buSzPts val="1400"/>
              <a:buAutoNum type="romanLcPeriod"/>
              <a:defRPr/>
            </a:lvl6pPr>
            <a:lvl7pPr indent="-317500" lvl="6" marL="3200400" algn="l">
              <a:lnSpc>
                <a:spcPct val="100000"/>
              </a:lnSpc>
              <a:spcBef>
                <a:spcPts val="1600"/>
              </a:spcBef>
              <a:spcAft>
                <a:spcPts val="0"/>
              </a:spcAft>
              <a:buSzPts val="1400"/>
              <a:buAutoNum type="arabicPeriod"/>
              <a:defRPr/>
            </a:lvl7pPr>
            <a:lvl8pPr indent="-317500" lvl="7" marL="3657600" algn="l">
              <a:lnSpc>
                <a:spcPct val="100000"/>
              </a:lnSpc>
              <a:spcBef>
                <a:spcPts val="1600"/>
              </a:spcBef>
              <a:spcAft>
                <a:spcPts val="0"/>
              </a:spcAft>
              <a:buSzPts val="1400"/>
              <a:buAutoNum type="alphaLcPeriod"/>
              <a:defRPr/>
            </a:lvl8pPr>
            <a:lvl9pPr indent="-317500" lvl="8" marL="4114800" algn="l">
              <a:lnSpc>
                <a:spcPct val="100000"/>
              </a:lnSpc>
              <a:spcBef>
                <a:spcPts val="1600"/>
              </a:spcBef>
              <a:spcAft>
                <a:spcPts val="1600"/>
              </a:spcAft>
              <a:buSzPts val="1400"/>
              <a:buAutoNum type="romanLcPerio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0" name="Shape 380"/>
        <p:cNvGrpSpPr/>
        <p:nvPr/>
      </p:nvGrpSpPr>
      <p:grpSpPr>
        <a:xfrm>
          <a:off x="0" y="0"/>
          <a:ext cx="0" cy="0"/>
          <a:chOff x="0" y="0"/>
          <a:chExt cx="0" cy="0"/>
        </a:xfrm>
      </p:grpSpPr>
      <p:sp>
        <p:nvSpPr>
          <p:cNvPr id="381" name="Google Shape;381;p4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82" name="Google Shape;382;p42"/>
          <p:cNvGrpSpPr/>
          <p:nvPr/>
        </p:nvGrpSpPr>
        <p:grpSpPr>
          <a:xfrm rot="-5400000">
            <a:off x="332988" y="295378"/>
            <a:ext cx="1129771" cy="1173854"/>
            <a:chOff x="11" y="583339"/>
            <a:chExt cx="1129771" cy="1173854"/>
          </a:xfrm>
        </p:grpSpPr>
        <p:sp>
          <p:nvSpPr>
            <p:cNvPr id="383" name="Google Shape;383;p42"/>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84" name="Google Shape;384;p42"/>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85" name="Google Shape;385;p42"/>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86" name="Google Shape;386;p42"/>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87" name="Google Shape;387;p42"/>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88" name="Google Shape;388;p42"/>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89" name="Google Shape;389;p42"/>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0" name="Google Shape;390;p42"/>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1" name="Google Shape;391;p42"/>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2" name="Google Shape;392;p42"/>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3" name="Google Shape;393;p42"/>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4" name="Google Shape;394;p42"/>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5" name="Google Shape;395;p42"/>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6" name="Google Shape;396;p42"/>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7" name="Google Shape;397;p42"/>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8" name="Google Shape;398;p42"/>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99" name="Google Shape;399;p42"/>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00" name="Google Shape;400;p42"/>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01" name="Google Shape;401;p42"/>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02" name="Google Shape;402;p42"/>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03" name="Google Shape;403;p42"/>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04" name="Google Shape;404;p42"/>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05" name="Google Shape;405;p42"/>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06" name="Google Shape;406;p42"/>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07" name="Google Shape;407;p42"/>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8" name="Shape 408"/>
        <p:cNvGrpSpPr/>
        <p:nvPr/>
      </p:nvGrpSpPr>
      <p:grpSpPr>
        <a:xfrm>
          <a:off x="0" y="0"/>
          <a:ext cx="0" cy="0"/>
          <a:chOff x="0" y="0"/>
          <a:chExt cx="0" cy="0"/>
        </a:xfrm>
      </p:grpSpPr>
      <p:sp>
        <p:nvSpPr>
          <p:cNvPr id="409" name="Google Shape;409;p43"/>
          <p:cNvSpPr/>
          <p:nvPr/>
        </p:nvSpPr>
        <p:spPr>
          <a:xfrm>
            <a:off x="717150" y="935100"/>
            <a:ext cx="7709700" cy="3273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3"/>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411" name="Google Shape;411;p43"/>
          <p:cNvGrpSpPr/>
          <p:nvPr/>
        </p:nvGrpSpPr>
        <p:grpSpPr>
          <a:xfrm rot="-5400000">
            <a:off x="348315" y="3682261"/>
            <a:ext cx="1129771" cy="1173854"/>
            <a:chOff x="11" y="583339"/>
            <a:chExt cx="1129771" cy="1173854"/>
          </a:xfrm>
        </p:grpSpPr>
        <p:sp>
          <p:nvSpPr>
            <p:cNvPr id="412" name="Google Shape;412;p43"/>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13" name="Google Shape;413;p43"/>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14" name="Google Shape;414;p43"/>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15" name="Google Shape;415;p43"/>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16" name="Google Shape;416;p43"/>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17" name="Google Shape;417;p43"/>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18" name="Google Shape;418;p43"/>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19" name="Google Shape;419;p43"/>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0" name="Google Shape;420;p43"/>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1" name="Google Shape;421;p43"/>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2" name="Google Shape;422;p43"/>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3" name="Google Shape;423;p43"/>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4" name="Google Shape;424;p43"/>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5" name="Google Shape;425;p43"/>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6" name="Google Shape;426;p43"/>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7" name="Google Shape;427;p43"/>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8" name="Google Shape;428;p43"/>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29" name="Google Shape;429;p43"/>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30" name="Google Shape;430;p43"/>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31" name="Google Shape;431;p43"/>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32" name="Google Shape;432;p43"/>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33" name="Google Shape;433;p43"/>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34" name="Google Shape;434;p43"/>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35" name="Google Shape;435;p43"/>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36" name="Google Shape;436;p43"/>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grpSp>
        <p:nvGrpSpPr>
          <p:cNvPr id="437" name="Google Shape;437;p43"/>
          <p:cNvGrpSpPr/>
          <p:nvPr/>
        </p:nvGrpSpPr>
        <p:grpSpPr>
          <a:xfrm rot="-5400000">
            <a:off x="7661788" y="304268"/>
            <a:ext cx="1129771" cy="1173854"/>
            <a:chOff x="11" y="583339"/>
            <a:chExt cx="1129771" cy="1173854"/>
          </a:xfrm>
        </p:grpSpPr>
        <p:sp>
          <p:nvSpPr>
            <p:cNvPr id="438" name="Google Shape;438;p43"/>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39" name="Google Shape;439;p43"/>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40" name="Google Shape;440;p43"/>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41" name="Google Shape;441;p43"/>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42" name="Google Shape;442;p43"/>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43" name="Google Shape;443;p43"/>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44" name="Google Shape;444;p43"/>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45" name="Google Shape;445;p43"/>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46" name="Google Shape;446;p43"/>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47" name="Google Shape;447;p43"/>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48" name="Google Shape;448;p43"/>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49" name="Google Shape;449;p43"/>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50" name="Google Shape;450;p43"/>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51" name="Google Shape;451;p43"/>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52" name="Google Shape;452;p43"/>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53" name="Google Shape;453;p43"/>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54" name="Google Shape;454;p43"/>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55" name="Google Shape;455;p43"/>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56" name="Google Shape;456;p43"/>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57" name="Google Shape;457;p43"/>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58" name="Google Shape;458;p43"/>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59" name="Google Shape;459;p43"/>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60" name="Google Shape;460;p43"/>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61" name="Google Shape;461;p43"/>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62" name="Google Shape;462;p43"/>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3" name="Shape 463"/>
        <p:cNvGrpSpPr/>
        <p:nvPr/>
      </p:nvGrpSpPr>
      <p:grpSpPr>
        <a:xfrm>
          <a:off x="0" y="0"/>
          <a:ext cx="0" cy="0"/>
          <a:chOff x="0" y="0"/>
          <a:chExt cx="0" cy="0"/>
        </a:xfrm>
      </p:grpSpPr>
      <p:sp>
        <p:nvSpPr>
          <p:cNvPr id="464" name="Google Shape;464;p44"/>
          <p:cNvSpPr/>
          <p:nvPr/>
        </p:nvSpPr>
        <p:spPr>
          <a:xfrm>
            <a:off x="73165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5" name="Google Shape;465;p44"/>
          <p:cNvGrpSpPr/>
          <p:nvPr/>
        </p:nvGrpSpPr>
        <p:grpSpPr>
          <a:xfrm rot="-5400000">
            <a:off x="7661788" y="304268"/>
            <a:ext cx="1129771" cy="1173854"/>
            <a:chOff x="11" y="583339"/>
            <a:chExt cx="1129771" cy="1173854"/>
          </a:xfrm>
        </p:grpSpPr>
        <p:sp>
          <p:nvSpPr>
            <p:cNvPr id="466" name="Google Shape;466;p44"/>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67" name="Google Shape;467;p44"/>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68" name="Google Shape;468;p44"/>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69" name="Google Shape;469;p44"/>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70" name="Google Shape;470;p44"/>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71" name="Google Shape;471;p44"/>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72" name="Google Shape;472;p44"/>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73" name="Google Shape;473;p44"/>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74" name="Google Shape;474;p44"/>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75" name="Google Shape;475;p44"/>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76" name="Google Shape;476;p44"/>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77" name="Google Shape;477;p44"/>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78" name="Google Shape;478;p44"/>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79" name="Google Shape;479;p44"/>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80" name="Google Shape;480;p44"/>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81" name="Google Shape;481;p44"/>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82" name="Google Shape;482;p44"/>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83" name="Google Shape;483;p44"/>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84" name="Google Shape;484;p44"/>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85" name="Google Shape;485;p44"/>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86" name="Google Shape;486;p44"/>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87" name="Google Shape;487;p44"/>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88" name="Google Shape;488;p44"/>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89" name="Google Shape;489;p44"/>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90" name="Google Shape;490;p44"/>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491" name="Google Shape;491;p44"/>
          <p:cNvSpPr txBox="1"/>
          <p:nvPr>
            <p:ph type="title"/>
          </p:nvPr>
        </p:nvSpPr>
        <p:spPr>
          <a:xfrm>
            <a:off x="702175" y="1281300"/>
            <a:ext cx="4387800" cy="1867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92" name="Google Shape;492;p44"/>
          <p:cNvSpPr txBox="1"/>
          <p:nvPr>
            <p:ph idx="1" type="subTitle"/>
          </p:nvPr>
        </p:nvSpPr>
        <p:spPr>
          <a:xfrm>
            <a:off x="702175" y="3148800"/>
            <a:ext cx="4387800" cy="71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3" name="Shape 493"/>
        <p:cNvGrpSpPr/>
        <p:nvPr/>
      </p:nvGrpSpPr>
      <p:grpSpPr>
        <a:xfrm>
          <a:off x="0" y="0"/>
          <a:ext cx="0" cy="0"/>
          <a:chOff x="0" y="0"/>
          <a:chExt cx="0" cy="0"/>
        </a:xfrm>
      </p:grpSpPr>
      <p:sp>
        <p:nvSpPr>
          <p:cNvPr id="494" name="Google Shape;494;p45"/>
          <p:cNvSpPr/>
          <p:nvPr/>
        </p:nvSpPr>
        <p:spPr>
          <a:xfrm>
            <a:off x="717150" y="935100"/>
            <a:ext cx="7709700" cy="3273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5" name="Google Shape;495;p45"/>
          <p:cNvGrpSpPr/>
          <p:nvPr/>
        </p:nvGrpSpPr>
        <p:grpSpPr>
          <a:xfrm rot="-5400000">
            <a:off x="7661788" y="304268"/>
            <a:ext cx="1129771" cy="1173854"/>
            <a:chOff x="11" y="583339"/>
            <a:chExt cx="1129771" cy="1173854"/>
          </a:xfrm>
        </p:grpSpPr>
        <p:sp>
          <p:nvSpPr>
            <p:cNvPr id="496" name="Google Shape;496;p4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97" name="Google Shape;497;p4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98" name="Google Shape;498;p4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499" name="Google Shape;499;p4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00" name="Google Shape;500;p4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01" name="Google Shape;501;p4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02" name="Google Shape;502;p4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03" name="Google Shape;503;p4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04" name="Google Shape;504;p4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05" name="Google Shape;505;p4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06" name="Google Shape;506;p4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07" name="Google Shape;507;p4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08" name="Google Shape;508;p4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09" name="Google Shape;509;p4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0" name="Google Shape;510;p4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1" name="Google Shape;511;p4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2" name="Google Shape;512;p4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3" name="Google Shape;513;p4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4" name="Google Shape;514;p4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5" name="Google Shape;515;p4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6" name="Google Shape;516;p4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7" name="Google Shape;517;p4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8" name="Google Shape;518;p4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19" name="Google Shape;519;p4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20" name="Google Shape;520;p4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521" name="Google Shape;521;p45"/>
          <p:cNvSpPr txBox="1"/>
          <p:nvPr>
            <p:ph hasCustomPrompt="1" type="title"/>
          </p:nvPr>
        </p:nvSpPr>
        <p:spPr>
          <a:xfrm>
            <a:off x="1284000" y="1558475"/>
            <a:ext cx="6576000" cy="151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522" name="Google Shape;522;p45"/>
          <p:cNvSpPr txBox="1"/>
          <p:nvPr>
            <p:ph idx="1" type="subTitle"/>
          </p:nvPr>
        </p:nvSpPr>
        <p:spPr>
          <a:xfrm>
            <a:off x="1284000" y="3069625"/>
            <a:ext cx="6576000" cy="71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160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3" name="Shape 52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24" name="Shape 524"/>
        <p:cNvGrpSpPr/>
        <p:nvPr/>
      </p:nvGrpSpPr>
      <p:grpSpPr>
        <a:xfrm>
          <a:off x="0" y="0"/>
          <a:ext cx="0" cy="0"/>
          <a:chOff x="0" y="0"/>
          <a:chExt cx="0" cy="0"/>
        </a:xfrm>
      </p:grpSpPr>
      <p:sp>
        <p:nvSpPr>
          <p:cNvPr id="525" name="Google Shape;525;p47"/>
          <p:cNvSpPr/>
          <p:nvPr/>
        </p:nvSpPr>
        <p:spPr>
          <a:xfrm flipH="1">
            <a:off x="6119132" y="3108750"/>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7"/>
          <p:cNvSpPr/>
          <p:nvPr/>
        </p:nvSpPr>
        <p:spPr>
          <a:xfrm flipH="1">
            <a:off x="2307100" y="2996400"/>
            <a:ext cx="3892200" cy="1398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7"/>
          <p:cNvSpPr/>
          <p:nvPr/>
        </p:nvSpPr>
        <p:spPr>
          <a:xfrm>
            <a:off x="1850968" y="1502350"/>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7"/>
          <p:cNvSpPr/>
          <p:nvPr/>
        </p:nvSpPr>
        <p:spPr>
          <a:xfrm>
            <a:off x="2944700" y="1390000"/>
            <a:ext cx="3892200" cy="1398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7"/>
          <p:cNvSpPr txBox="1"/>
          <p:nvPr>
            <p:ph idx="1" type="subTitle"/>
          </p:nvPr>
        </p:nvSpPr>
        <p:spPr>
          <a:xfrm>
            <a:off x="3104651" y="1502350"/>
            <a:ext cx="3571500" cy="1173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30" name="Google Shape;530;p47"/>
          <p:cNvSpPr txBox="1"/>
          <p:nvPr>
            <p:ph idx="2" type="subTitle"/>
          </p:nvPr>
        </p:nvSpPr>
        <p:spPr>
          <a:xfrm>
            <a:off x="2462650" y="3163050"/>
            <a:ext cx="3571500" cy="1065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31" name="Google Shape;531;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2" name="Google Shape;532;p47"/>
          <p:cNvSpPr txBox="1"/>
          <p:nvPr>
            <p:ph idx="3" type="title"/>
          </p:nvPr>
        </p:nvSpPr>
        <p:spPr>
          <a:xfrm>
            <a:off x="1140350" y="1502350"/>
            <a:ext cx="1719300" cy="1173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6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33" name="Google Shape;533;p47"/>
          <p:cNvSpPr txBox="1"/>
          <p:nvPr>
            <p:ph idx="4" type="title"/>
          </p:nvPr>
        </p:nvSpPr>
        <p:spPr>
          <a:xfrm>
            <a:off x="6177550" y="3108750"/>
            <a:ext cx="1719300" cy="117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6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534" name="Google Shape;534;p47"/>
          <p:cNvGrpSpPr/>
          <p:nvPr/>
        </p:nvGrpSpPr>
        <p:grpSpPr>
          <a:xfrm rot="-5400000">
            <a:off x="348315" y="3682261"/>
            <a:ext cx="1129771" cy="1173854"/>
            <a:chOff x="11" y="583339"/>
            <a:chExt cx="1129771" cy="1173854"/>
          </a:xfrm>
        </p:grpSpPr>
        <p:sp>
          <p:nvSpPr>
            <p:cNvPr id="535" name="Google Shape;535;p4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36" name="Google Shape;536;p4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37" name="Google Shape;537;p4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38" name="Google Shape;538;p4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39" name="Google Shape;539;p4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40" name="Google Shape;540;p4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41" name="Google Shape;541;p4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42" name="Google Shape;542;p4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43" name="Google Shape;543;p4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44" name="Google Shape;544;p4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45" name="Google Shape;545;p4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46" name="Google Shape;546;p4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47" name="Google Shape;547;p4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48" name="Google Shape;548;p4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49" name="Google Shape;549;p4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50" name="Google Shape;550;p4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51" name="Google Shape;551;p4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52" name="Google Shape;552;p4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53" name="Google Shape;553;p4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54" name="Google Shape;554;p4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55" name="Google Shape;555;p4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56" name="Google Shape;556;p4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57" name="Google Shape;557;p4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58" name="Google Shape;558;p4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59" name="Google Shape;559;p4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60" name="Shape 560"/>
        <p:cNvGrpSpPr/>
        <p:nvPr/>
      </p:nvGrpSpPr>
      <p:grpSpPr>
        <a:xfrm>
          <a:off x="0" y="0"/>
          <a:ext cx="0" cy="0"/>
          <a:chOff x="0" y="0"/>
          <a:chExt cx="0" cy="0"/>
        </a:xfrm>
      </p:grpSpPr>
      <p:sp>
        <p:nvSpPr>
          <p:cNvPr id="561" name="Google Shape;561;p48"/>
          <p:cNvSpPr/>
          <p:nvPr/>
        </p:nvSpPr>
        <p:spPr>
          <a:xfrm>
            <a:off x="73165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2" name="Google Shape;562;p48"/>
          <p:cNvGrpSpPr/>
          <p:nvPr/>
        </p:nvGrpSpPr>
        <p:grpSpPr>
          <a:xfrm rot="-5400000">
            <a:off x="7661788" y="304268"/>
            <a:ext cx="1129771" cy="1173854"/>
            <a:chOff x="11" y="583339"/>
            <a:chExt cx="1129771" cy="1173854"/>
          </a:xfrm>
        </p:grpSpPr>
        <p:sp>
          <p:nvSpPr>
            <p:cNvPr id="563" name="Google Shape;563;p48"/>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64" name="Google Shape;564;p48"/>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65" name="Google Shape;565;p48"/>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66" name="Google Shape;566;p48"/>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67" name="Google Shape;567;p48"/>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68" name="Google Shape;568;p48"/>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69" name="Google Shape;569;p48"/>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70" name="Google Shape;570;p48"/>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71" name="Google Shape;571;p48"/>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72" name="Google Shape;572;p48"/>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73" name="Google Shape;573;p48"/>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74" name="Google Shape;574;p48"/>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75" name="Google Shape;575;p48"/>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76" name="Google Shape;576;p48"/>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77" name="Google Shape;577;p48"/>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78" name="Google Shape;578;p48"/>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79" name="Google Shape;579;p48"/>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80" name="Google Shape;580;p48"/>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81" name="Google Shape;581;p48"/>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82" name="Google Shape;582;p48"/>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83" name="Google Shape;583;p48"/>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84" name="Google Shape;584;p48"/>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85" name="Google Shape;585;p48"/>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86" name="Google Shape;586;p48"/>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87" name="Google Shape;587;p48"/>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588" name="Google Shape;588;p48"/>
          <p:cNvSpPr txBox="1"/>
          <p:nvPr>
            <p:ph type="title"/>
          </p:nvPr>
        </p:nvSpPr>
        <p:spPr>
          <a:xfrm>
            <a:off x="723388"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9" name="Google Shape;589;p48"/>
          <p:cNvSpPr txBox="1"/>
          <p:nvPr>
            <p:ph idx="2" type="title"/>
          </p:nvPr>
        </p:nvSpPr>
        <p:spPr>
          <a:xfrm>
            <a:off x="716622" y="1735175"/>
            <a:ext cx="5788200" cy="525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90" name="Google Shape;590;p48"/>
          <p:cNvSpPr txBox="1"/>
          <p:nvPr>
            <p:ph idx="1" type="subTitle"/>
          </p:nvPr>
        </p:nvSpPr>
        <p:spPr>
          <a:xfrm>
            <a:off x="713225" y="2260475"/>
            <a:ext cx="5788200" cy="219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Char char="●"/>
              <a:defRPr sz="1400">
                <a:solidFill>
                  <a:schemeClr val="lt1"/>
                </a:solidFill>
              </a:defRPr>
            </a:lvl1pPr>
            <a:lvl2pPr lvl="1" algn="ctr">
              <a:lnSpc>
                <a:spcPct val="100000"/>
              </a:lnSpc>
              <a:spcBef>
                <a:spcPts val="1600"/>
              </a:spcBef>
              <a:spcAft>
                <a:spcPts val="0"/>
              </a:spcAft>
              <a:buClr>
                <a:schemeClr val="lt1"/>
              </a:buClr>
              <a:buSzPts val="1400"/>
              <a:buChar char="○"/>
              <a:defRPr>
                <a:solidFill>
                  <a:schemeClr val="lt1"/>
                </a:solidFill>
              </a:defRPr>
            </a:lvl2pPr>
            <a:lvl3pPr lvl="2" algn="ctr">
              <a:lnSpc>
                <a:spcPct val="100000"/>
              </a:lnSpc>
              <a:spcBef>
                <a:spcPts val="1600"/>
              </a:spcBef>
              <a:spcAft>
                <a:spcPts val="0"/>
              </a:spcAft>
              <a:buClr>
                <a:schemeClr val="lt1"/>
              </a:buClr>
              <a:buSzPts val="1400"/>
              <a:buChar char="■"/>
              <a:defRPr>
                <a:solidFill>
                  <a:schemeClr val="lt1"/>
                </a:solidFill>
              </a:defRPr>
            </a:lvl3pPr>
            <a:lvl4pPr lvl="3" algn="ctr">
              <a:lnSpc>
                <a:spcPct val="100000"/>
              </a:lnSpc>
              <a:spcBef>
                <a:spcPts val="1600"/>
              </a:spcBef>
              <a:spcAft>
                <a:spcPts val="0"/>
              </a:spcAft>
              <a:buClr>
                <a:schemeClr val="lt1"/>
              </a:buClr>
              <a:buSzPts val="1400"/>
              <a:buChar char="●"/>
              <a:defRPr>
                <a:solidFill>
                  <a:schemeClr val="lt1"/>
                </a:solidFill>
              </a:defRPr>
            </a:lvl4pPr>
            <a:lvl5pPr lvl="4" algn="ctr">
              <a:lnSpc>
                <a:spcPct val="100000"/>
              </a:lnSpc>
              <a:spcBef>
                <a:spcPts val="1600"/>
              </a:spcBef>
              <a:spcAft>
                <a:spcPts val="0"/>
              </a:spcAft>
              <a:buClr>
                <a:schemeClr val="lt1"/>
              </a:buClr>
              <a:buSzPts val="1400"/>
              <a:buChar char="○"/>
              <a:defRPr>
                <a:solidFill>
                  <a:schemeClr val="lt1"/>
                </a:solidFill>
              </a:defRPr>
            </a:lvl5pPr>
            <a:lvl6pPr lvl="5" algn="ctr">
              <a:lnSpc>
                <a:spcPct val="100000"/>
              </a:lnSpc>
              <a:spcBef>
                <a:spcPts val="1600"/>
              </a:spcBef>
              <a:spcAft>
                <a:spcPts val="0"/>
              </a:spcAft>
              <a:buClr>
                <a:schemeClr val="lt1"/>
              </a:buClr>
              <a:buSzPts val="1400"/>
              <a:buChar char="■"/>
              <a:defRPr>
                <a:solidFill>
                  <a:schemeClr val="lt1"/>
                </a:solidFill>
              </a:defRPr>
            </a:lvl6pPr>
            <a:lvl7pPr lvl="6" algn="ctr">
              <a:lnSpc>
                <a:spcPct val="100000"/>
              </a:lnSpc>
              <a:spcBef>
                <a:spcPts val="1600"/>
              </a:spcBef>
              <a:spcAft>
                <a:spcPts val="0"/>
              </a:spcAft>
              <a:buClr>
                <a:schemeClr val="lt1"/>
              </a:buClr>
              <a:buSzPts val="1400"/>
              <a:buChar char="●"/>
              <a:defRPr>
                <a:solidFill>
                  <a:schemeClr val="lt1"/>
                </a:solidFill>
              </a:defRPr>
            </a:lvl7pPr>
            <a:lvl8pPr lvl="7" algn="ctr">
              <a:lnSpc>
                <a:spcPct val="100000"/>
              </a:lnSpc>
              <a:spcBef>
                <a:spcPts val="1600"/>
              </a:spcBef>
              <a:spcAft>
                <a:spcPts val="0"/>
              </a:spcAft>
              <a:buClr>
                <a:schemeClr val="lt1"/>
              </a:buClr>
              <a:buSzPts val="1400"/>
              <a:buChar char="○"/>
              <a:defRPr>
                <a:solidFill>
                  <a:schemeClr val="lt1"/>
                </a:solidFill>
              </a:defRPr>
            </a:lvl8pPr>
            <a:lvl9pPr lvl="8" algn="ctr">
              <a:lnSpc>
                <a:spcPct val="100000"/>
              </a:lnSpc>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591" name="Shape 591"/>
        <p:cNvGrpSpPr/>
        <p:nvPr/>
      </p:nvGrpSpPr>
      <p:grpSpPr>
        <a:xfrm>
          <a:off x="0" y="0"/>
          <a:ext cx="0" cy="0"/>
          <a:chOff x="0" y="0"/>
          <a:chExt cx="0" cy="0"/>
        </a:xfrm>
      </p:grpSpPr>
      <p:sp>
        <p:nvSpPr>
          <p:cNvPr id="592" name="Google Shape;592;p49"/>
          <p:cNvSpPr txBox="1"/>
          <p:nvPr>
            <p:ph type="title"/>
          </p:nvPr>
        </p:nvSpPr>
        <p:spPr>
          <a:xfrm>
            <a:off x="723388"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3" name="Google Shape;593;p49"/>
          <p:cNvSpPr txBox="1"/>
          <p:nvPr>
            <p:ph idx="2" type="title"/>
          </p:nvPr>
        </p:nvSpPr>
        <p:spPr>
          <a:xfrm>
            <a:off x="2620769" y="1735175"/>
            <a:ext cx="5785500" cy="525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18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594" name="Google Shape;594;p49"/>
          <p:cNvSpPr txBox="1"/>
          <p:nvPr>
            <p:ph idx="1" type="subTitle"/>
          </p:nvPr>
        </p:nvSpPr>
        <p:spPr>
          <a:xfrm>
            <a:off x="2618225" y="2260475"/>
            <a:ext cx="5785500" cy="234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400"/>
              <a:buChar char="●"/>
              <a:defRPr sz="1400">
                <a:solidFill>
                  <a:schemeClr val="lt1"/>
                </a:solidFill>
              </a:defRPr>
            </a:lvl1pPr>
            <a:lvl2pPr lvl="1" algn="ctr">
              <a:lnSpc>
                <a:spcPct val="100000"/>
              </a:lnSpc>
              <a:spcBef>
                <a:spcPts val="1600"/>
              </a:spcBef>
              <a:spcAft>
                <a:spcPts val="0"/>
              </a:spcAft>
              <a:buClr>
                <a:schemeClr val="lt1"/>
              </a:buClr>
              <a:buSzPts val="1400"/>
              <a:buChar char="○"/>
              <a:defRPr>
                <a:solidFill>
                  <a:schemeClr val="lt1"/>
                </a:solidFill>
              </a:defRPr>
            </a:lvl2pPr>
            <a:lvl3pPr lvl="2" algn="ctr">
              <a:lnSpc>
                <a:spcPct val="100000"/>
              </a:lnSpc>
              <a:spcBef>
                <a:spcPts val="1600"/>
              </a:spcBef>
              <a:spcAft>
                <a:spcPts val="0"/>
              </a:spcAft>
              <a:buClr>
                <a:schemeClr val="lt1"/>
              </a:buClr>
              <a:buSzPts val="1400"/>
              <a:buChar char="■"/>
              <a:defRPr>
                <a:solidFill>
                  <a:schemeClr val="lt1"/>
                </a:solidFill>
              </a:defRPr>
            </a:lvl3pPr>
            <a:lvl4pPr lvl="3" algn="ctr">
              <a:lnSpc>
                <a:spcPct val="100000"/>
              </a:lnSpc>
              <a:spcBef>
                <a:spcPts val="1600"/>
              </a:spcBef>
              <a:spcAft>
                <a:spcPts val="0"/>
              </a:spcAft>
              <a:buClr>
                <a:schemeClr val="lt1"/>
              </a:buClr>
              <a:buSzPts val="1400"/>
              <a:buChar char="●"/>
              <a:defRPr>
                <a:solidFill>
                  <a:schemeClr val="lt1"/>
                </a:solidFill>
              </a:defRPr>
            </a:lvl4pPr>
            <a:lvl5pPr lvl="4" algn="ctr">
              <a:lnSpc>
                <a:spcPct val="100000"/>
              </a:lnSpc>
              <a:spcBef>
                <a:spcPts val="1600"/>
              </a:spcBef>
              <a:spcAft>
                <a:spcPts val="0"/>
              </a:spcAft>
              <a:buClr>
                <a:schemeClr val="lt1"/>
              </a:buClr>
              <a:buSzPts val="1400"/>
              <a:buChar char="○"/>
              <a:defRPr>
                <a:solidFill>
                  <a:schemeClr val="lt1"/>
                </a:solidFill>
              </a:defRPr>
            </a:lvl5pPr>
            <a:lvl6pPr lvl="5" algn="ctr">
              <a:lnSpc>
                <a:spcPct val="100000"/>
              </a:lnSpc>
              <a:spcBef>
                <a:spcPts val="1600"/>
              </a:spcBef>
              <a:spcAft>
                <a:spcPts val="0"/>
              </a:spcAft>
              <a:buClr>
                <a:schemeClr val="lt1"/>
              </a:buClr>
              <a:buSzPts val="1400"/>
              <a:buChar char="■"/>
              <a:defRPr>
                <a:solidFill>
                  <a:schemeClr val="lt1"/>
                </a:solidFill>
              </a:defRPr>
            </a:lvl6pPr>
            <a:lvl7pPr lvl="6" algn="ctr">
              <a:lnSpc>
                <a:spcPct val="100000"/>
              </a:lnSpc>
              <a:spcBef>
                <a:spcPts val="1600"/>
              </a:spcBef>
              <a:spcAft>
                <a:spcPts val="0"/>
              </a:spcAft>
              <a:buClr>
                <a:schemeClr val="lt1"/>
              </a:buClr>
              <a:buSzPts val="1400"/>
              <a:buChar char="●"/>
              <a:defRPr>
                <a:solidFill>
                  <a:schemeClr val="lt1"/>
                </a:solidFill>
              </a:defRPr>
            </a:lvl7pPr>
            <a:lvl8pPr lvl="7" algn="ctr">
              <a:lnSpc>
                <a:spcPct val="100000"/>
              </a:lnSpc>
              <a:spcBef>
                <a:spcPts val="1600"/>
              </a:spcBef>
              <a:spcAft>
                <a:spcPts val="0"/>
              </a:spcAft>
              <a:buClr>
                <a:schemeClr val="lt1"/>
              </a:buClr>
              <a:buSzPts val="1400"/>
              <a:buChar char="○"/>
              <a:defRPr>
                <a:solidFill>
                  <a:schemeClr val="lt1"/>
                </a:solidFill>
              </a:defRPr>
            </a:lvl8pPr>
            <a:lvl9pPr lvl="8" algn="ctr">
              <a:lnSpc>
                <a:spcPct val="100000"/>
              </a:lnSpc>
              <a:spcBef>
                <a:spcPts val="1600"/>
              </a:spcBef>
              <a:spcAft>
                <a:spcPts val="1600"/>
              </a:spcAft>
              <a:buClr>
                <a:schemeClr val="lt1"/>
              </a:buClr>
              <a:buSzPts val="1400"/>
              <a:buChar char="■"/>
              <a:defRPr>
                <a:solidFill>
                  <a:schemeClr val="lt1"/>
                </a:solidFill>
              </a:defRPr>
            </a:lvl9pPr>
          </a:lstStyle>
          <a:p/>
        </p:txBody>
      </p:sp>
      <p:sp>
        <p:nvSpPr>
          <p:cNvPr id="595" name="Google Shape;595;p49"/>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6" name="Google Shape;596;p49"/>
          <p:cNvGrpSpPr/>
          <p:nvPr/>
        </p:nvGrpSpPr>
        <p:grpSpPr>
          <a:xfrm rot="-5400000">
            <a:off x="348315" y="3682261"/>
            <a:ext cx="1129771" cy="1173854"/>
            <a:chOff x="11" y="583339"/>
            <a:chExt cx="1129771" cy="1173854"/>
          </a:xfrm>
        </p:grpSpPr>
        <p:sp>
          <p:nvSpPr>
            <p:cNvPr id="597" name="Google Shape;597;p49"/>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98" name="Google Shape;598;p49"/>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599" name="Google Shape;599;p49"/>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0" name="Google Shape;600;p49"/>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1" name="Google Shape;601;p49"/>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2" name="Google Shape;602;p49"/>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3" name="Google Shape;603;p49"/>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4" name="Google Shape;604;p49"/>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5" name="Google Shape;605;p49"/>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6" name="Google Shape;606;p49"/>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7" name="Google Shape;607;p49"/>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8" name="Google Shape;608;p49"/>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09" name="Google Shape;609;p49"/>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10" name="Google Shape;610;p49"/>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11" name="Google Shape;611;p49"/>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12" name="Google Shape;612;p49"/>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13" name="Google Shape;613;p49"/>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14" name="Google Shape;614;p49"/>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15" name="Google Shape;615;p49"/>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16" name="Google Shape;616;p49"/>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17" name="Google Shape;617;p49"/>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18" name="Google Shape;618;p49"/>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19" name="Google Shape;619;p49"/>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20" name="Google Shape;620;p49"/>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21" name="Google Shape;621;p49"/>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5" name="Shape 65"/>
        <p:cNvGrpSpPr/>
        <p:nvPr/>
      </p:nvGrpSpPr>
      <p:grpSpPr>
        <a:xfrm>
          <a:off x="0" y="0"/>
          <a:ext cx="0" cy="0"/>
          <a:chOff x="0" y="0"/>
          <a:chExt cx="0" cy="0"/>
        </a:xfrm>
      </p:grpSpPr>
      <p:sp>
        <p:nvSpPr>
          <p:cNvPr id="66" name="Google Shape;66;p32"/>
          <p:cNvSpPr txBox="1"/>
          <p:nvPr>
            <p:ph type="title"/>
          </p:nvPr>
        </p:nvSpPr>
        <p:spPr>
          <a:xfrm>
            <a:off x="1746945" y="1731425"/>
            <a:ext cx="2723400" cy="51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32"/>
          <p:cNvSpPr txBox="1"/>
          <p:nvPr>
            <p:ph idx="2" type="title"/>
          </p:nvPr>
        </p:nvSpPr>
        <p:spPr>
          <a:xfrm>
            <a:off x="797895" y="1725525"/>
            <a:ext cx="951300" cy="51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1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 name="Google Shape;68;p32"/>
          <p:cNvSpPr txBox="1"/>
          <p:nvPr>
            <p:ph idx="1" type="subTitle"/>
          </p:nvPr>
        </p:nvSpPr>
        <p:spPr>
          <a:xfrm>
            <a:off x="1749195" y="2248419"/>
            <a:ext cx="2723400" cy="46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69" name="Google Shape;69;p32"/>
          <p:cNvSpPr txBox="1"/>
          <p:nvPr>
            <p:ph idx="3" type="title"/>
          </p:nvPr>
        </p:nvSpPr>
        <p:spPr>
          <a:xfrm>
            <a:off x="1746938" y="3388125"/>
            <a:ext cx="2723400" cy="51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0" name="Google Shape;70;p32"/>
          <p:cNvSpPr txBox="1"/>
          <p:nvPr>
            <p:ph idx="4" type="title"/>
          </p:nvPr>
        </p:nvSpPr>
        <p:spPr>
          <a:xfrm>
            <a:off x="797895" y="3388125"/>
            <a:ext cx="951300" cy="51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1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1" name="Google Shape;71;p32"/>
          <p:cNvSpPr txBox="1"/>
          <p:nvPr>
            <p:ph idx="5" type="subTitle"/>
          </p:nvPr>
        </p:nvSpPr>
        <p:spPr>
          <a:xfrm>
            <a:off x="1746938" y="3897362"/>
            <a:ext cx="2723400" cy="46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2" name="Google Shape;72;p32"/>
          <p:cNvSpPr txBox="1"/>
          <p:nvPr>
            <p:ph idx="6" type="title"/>
          </p:nvPr>
        </p:nvSpPr>
        <p:spPr>
          <a:xfrm>
            <a:off x="5602945" y="1728250"/>
            <a:ext cx="2731200" cy="51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3" name="Google Shape;73;p32"/>
          <p:cNvSpPr txBox="1"/>
          <p:nvPr>
            <p:ph idx="7" type="title"/>
          </p:nvPr>
        </p:nvSpPr>
        <p:spPr>
          <a:xfrm>
            <a:off x="4659709" y="1731424"/>
            <a:ext cx="951300" cy="51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1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4" name="Google Shape;74;p32"/>
          <p:cNvSpPr txBox="1"/>
          <p:nvPr>
            <p:ph idx="8" type="subTitle"/>
          </p:nvPr>
        </p:nvSpPr>
        <p:spPr>
          <a:xfrm>
            <a:off x="5605195" y="2242520"/>
            <a:ext cx="2731200" cy="46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5" name="Google Shape;75;p32"/>
          <p:cNvSpPr txBox="1"/>
          <p:nvPr>
            <p:ph idx="9" type="title"/>
          </p:nvPr>
        </p:nvSpPr>
        <p:spPr>
          <a:xfrm>
            <a:off x="5602945" y="3388875"/>
            <a:ext cx="2731200" cy="51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6" name="Google Shape;76;p32"/>
          <p:cNvSpPr txBox="1"/>
          <p:nvPr>
            <p:ph idx="13" type="title"/>
          </p:nvPr>
        </p:nvSpPr>
        <p:spPr>
          <a:xfrm>
            <a:off x="4659709" y="3389163"/>
            <a:ext cx="951300" cy="51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31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7" name="Google Shape;77;p32"/>
          <p:cNvSpPr txBox="1"/>
          <p:nvPr>
            <p:ph idx="14" type="subTitle"/>
          </p:nvPr>
        </p:nvSpPr>
        <p:spPr>
          <a:xfrm>
            <a:off x="5602945" y="3897362"/>
            <a:ext cx="2731200" cy="46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
        <p:nvSpPr>
          <p:cNvPr id="78" name="Google Shape;78;p32"/>
          <p:cNvSpPr txBox="1"/>
          <p:nvPr>
            <p:ph idx="15" type="title"/>
          </p:nvPr>
        </p:nvSpPr>
        <p:spPr>
          <a:xfrm>
            <a:off x="723388"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79" name="Google Shape;79;p32"/>
          <p:cNvGrpSpPr/>
          <p:nvPr/>
        </p:nvGrpSpPr>
        <p:grpSpPr>
          <a:xfrm rot="-5400000">
            <a:off x="7661788" y="304268"/>
            <a:ext cx="1129771" cy="1173854"/>
            <a:chOff x="11" y="583339"/>
            <a:chExt cx="1129771" cy="1173854"/>
          </a:xfrm>
        </p:grpSpPr>
        <p:sp>
          <p:nvSpPr>
            <p:cNvPr id="80" name="Google Shape;80;p32"/>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1" name="Google Shape;81;p32"/>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2" name="Google Shape;82;p32"/>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3" name="Google Shape;83;p32"/>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4" name="Google Shape;84;p32"/>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5" name="Google Shape;85;p32"/>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6" name="Google Shape;86;p32"/>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7" name="Google Shape;87;p32"/>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8" name="Google Shape;88;p32"/>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9" name="Google Shape;89;p32"/>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0" name="Google Shape;90;p32"/>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1" name="Google Shape;91;p32"/>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2" name="Google Shape;92;p32"/>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3" name="Google Shape;93;p32"/>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4" name="Google Shape;94;p32"/>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5" name="Google Shape;95;p32"/>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6" name="Google Shape;96;p32"/>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7" name="Google Shape;97;p32"/>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8" name="Google Shape;98;p32"/>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9" name="Google Shape;99;p32"/>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00" name="Google Shape;100;p32"/>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01" name="Google Shape;101;p32"/>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02" name="Google Shape;102;p32"/>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03" name="Google Shape;103;p32"/>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04" name="Google Shape;104;p32"/>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22" name="Shape 622"/>
        <p:cNvGrpSpPr/>
        <p:nvPr/>
      </p:nvGrpSpPr>
      <p:grpSpPr>
        <a:xfrm>
          <a:off x="0" y="0"/>
          <a:ext cx="0" cy="0"/>
          <a:chOff x="0" y="0"/>
          <a:chExt cx="0" cy="0"/>
        </a:xfrm>
      </p:grpSpPr>
      <p:sp>
        <p:nvSpPr>
          <p:cNvPr id="623" name="Google Shape;623;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624" name="Google Shape;624;p50"/>
          <p:cNvGrpSpPr/>
          <p:nvPr/>
        </p:nvGrpSpPr>
        <p:grpSpPr>
          <a:xfrm rot="-5400000">
            <a:off x="7661788" y="304268"/>
            <a:ext cx="1129771" cy="1173854"/>
            <a:chOff x="11" y="583339"/>
            <a:chExt cx="1129771" cy="1173854"/>
          </a:xfrm>
        </p:grpSpPr>
        <p:sp>
          <p:nvSpPr>
            <p:cNvPr id="625" name="Google Shape;625;p50"/>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26" name="Google Shape;626;p50"/>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27" name="Google Shape;627;p50"/>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28" name="Google Shape;628;p50"/>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29" name="Google Shape;629;p50"/>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0" name="Google Shape;630;p50"/>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1" name="Google Shape;631;p50"/>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2" name="Google Shape;632;p50"/>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3" name="Google Shape;633;p50"/>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4" name="Google Shape;634;p50"/>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5" name="Google Shape;635;p50"/>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6" name="Google Shape;636;p50"/>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7" name="Google Shape;637;p50"/>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8" name="Google Shape;638;p50"/>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39" name="Google Shape;639;p50"/>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0" name="Google Shape;640;p50"/>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1" name="Google Shape;641;p50"/>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2" name="Google Shape;642;p50"/>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3" name="Google Shape;643;p50"/>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4" name="Google Shape;644;p50"/>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5" name="Google Shape;645;p50"/>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6" name="Google Shape;646;p50"/>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7" name="Google Shape;647;p50"/>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8" name="Google Shape;648;p50"/>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49" name="Google Shape;649;p50"/>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650" name="Shape 650"/>
        <p:cNvGrpSpPr/>
        <p:nvPr/>
      </p:nvGrpSpPr>
      <p:grpSpPr>
        <a:xfrm>
          <a:off x="0" y="0"/>
          <a:ext cx="0" cy="0"/>
          <a:chOff x="0" y="0"/>
          <a:chExt cx="0" cy="0"/>
        </a:xfrm>
      </p:grpSpPr>
      <p:sp>
        <p:nvSpPr>
          <p:cNvPr id="651" name="Google Shape;651;p51"/>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2" name="Google Shape;652;p51"/>
          <p:cNvGrpSpPr/>
          <p:nvPr/>
        </p:nvGrpSpPr>
        <p:grpSpPr>
          <a:xfrm rot="-5400000">
            <a:off x="348315" y="3682261"/>
            <a:ext cx="1129771" cy="1173854"/>
            <a:chOff x="11" y="583339"/>
            <a:chExt cx="1129771" cy="1173854"/>
          </a:xfrm>
        </p:grpSpPr>
        <p:sp>
          <p:nvSpPr>
            <p:cNvPr id="653" name="Google Shape;653;p51"/>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54" name="Google Shape;654;p51"/>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55" name="Google Shape;655;p51"/>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56" name="Google Shape;656;p51"/>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57" name="Google Shape;657;p51"/>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58" name="Google Shape;658;p51"/>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59" name="Google Shape;659;p51"/>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0" name="Google Shape;660;p51"/>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1" name="Google Shape;661;p51"/>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2" name="Google Shape;662;p51"/>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3" name="Google Shape;663;p51"/>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4" name="Google Shape;664;p51"/>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5" name="Google Shape;665;p51"/>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6" name="Google Shape;666;p51"/>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7" name="Google Shape;667;p51"/>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8" name="Google Shape;668;p51"/>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69" name="Google Shape;669;p51"/>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70" name="Google Shape;670;p51"/>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71" name="Google Shape;671;p51"/>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72" name="Google Shape;672;p51"/>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73" name="Google Shape;673;p51"/>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74" name="Google Shape;674;p51"/>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75" name="Google Shape;675;p51"/>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76" name="Google Shape;676;p51"/>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77" name="Google Shape;677;p51"/>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678" name="Google Shape;678;p5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679" name="Shape 679"/>
        <p:cNvGrpSpPr/>
        <p:nvPr/>
      </p:nvGrpSpPr>
      <p:grpSpPr>
        <a:xfrm>
          <a:off x="0" y="0"/>
          <a:ext cx="0" cy="0"/>
          <a:chOff x="0" y="0"/>
          <a:chExt cx="0" cy="0"/>
        </a:xfrm>
      </p:grpSpPr>
      <p:grpSp>
        <p:nvGrpSpPr>
          <p:cNvPr id="680" name="Google Shape;680;p52"/>
          <p:cNvGrpSpPr/>
          <p:nvPr/>
        </p:nvGrpSpPr>
        <p:grpSpPr>
          <a:xfrm rot="-5400000">
            <a:off x="348315" y="3682261"/>
            <a:ext cx="1129771" cy="1173854"/>
            <a:chOff x="11" y="583339"/>
            <a:chExt cx="1129771" cy="1173854"/>
          </a:xfrm>
        </p:grpSpPr>
        <p:sp>
          <p:nvSpPr>
            <p:cNvPr id="681" name="Google Shape;681;p52"/>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82" name="Google Shape;682;p52"/>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83" name="Google Shape;683;p52"/>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84" name="Google Shape;684;p52"/>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85" name="Google Shape;685;p52"/>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86" name="Google Shape;686;p52"/>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87" name="Google Shape;687;p52"/>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88" name="Google Shape;688;p52"/>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89" name="Google Shape;689;p52"/>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0" name="Google Shape;690;p52"/>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1" name="Google Shape;691;p52"/>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2" name="Google Shape;692;p52"/>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3" name="Google Shape;693;p52"/>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4" name="Google Shape;694;p52"/>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5" name="Google Shape;695;p52"/>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6" name="Google Shape;696;p52"/>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7" name="Google Shape;697;p52"/>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8" name="Google Shape;698;p52"/>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699" name="Google Shape;699;p52"/>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0" name="Google Shape;700;p52"/>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1" name="Google Shape;701;p52"/>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2" name="Google Shape;702;p52"/>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3" name="Google Shape;703;p52"/>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4" name="Google Shape;704;p52"/>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05" name="Google Shape;705;p52"/>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706" name="Google Shape;706;p5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1_1_1_1">
    <p:spTree>
      <p:nvGrpSpPr>
        <p:cNvPr id="707" name="Shape 707"/>
        <p:cNvGrpSpPr/>
        <p:nvPr/>
      </p:nvGrpSpPr>
      <p:grpSpPr>
        <a:xfrm>
          <a:off x="0" y="0"/>
          <a:ext cx="0" cy="0"/>
          <a:chOff x="0" y="0"/>
          <a:chExt cx="0" cy="0"/>
        </a:xfrm>
      </p:grpSpPr>
      <p:sp>
        <p:nvSpPr>
          <p:cNvPr id="708" name="Google Shape;708;p53"/>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9" name="Google Shape;709;p53"/>
          <p:cNvGrpSpPr/>
          <p:nvPr/>
        </p:nvGrpSpPr>
        <p:grpSpPr>
          <a:xfrm rot="-5400000">
            <a:off x="348315" y="3682261"/>
            <a:ext cx="1129771" cy="1173854"/>
            <a:chOff x="11" y="583339"/>
            <a:chExt cx="1129771" cy="1173854"/>
          </a:xfrm>
        </p:grpSpPr>
        <p:sp>
          <p:nvSpPr>
            <p:cNvPr id="710" name="Google Shape;710;p53"/>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1" name="Google Shape;711;p53"/>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2" name="Google Shape;712;p53"/>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3" name="Google Shape;713;p53"/>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4" name="Google Shape;714;p53"/>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5" name="Google Shape;715;p53"/>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6" name="Google Shape;716;p53"/>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7" name="Google Shape;717;p53"/>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8" name="Google Shape;718;p53"/>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19" name="Google Shape;719;p53"/>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20" name="Google Shape;720;p53"/>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21" name="Google Shape;721;p53"/>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22" name="Google Shape;722;p53"/>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23" name="Google Shape;723;p53"/>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24" name="Google Shape;724;p53"/>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25" name="Google Shape;725;p53"/>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26" name="Google Shape;726;p53"/>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27" name="Google Shape;727;p53"/>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28" name="Google Shape;728;p53"/>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29" name="Google Shape;729;p53"/>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30" name="Google Shape;730;p53"/>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31" name="Google Shape;731;p53"/>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32" name="Google Shape;732;p53"/>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33" name="Google Shape;733;p53"/>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34" name="Google Shape;734;p53"/>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735" name="Google Shape;735;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736" name="Shape 736"/>
        <p:cNvGrpSpPr/>
        <p:nvPr/>
      </p:nvGrpSpPr>
      <p:grpSpPr>
        <a:xfrm>
          <a:off x="0" y="0"/>
          <a:ext cx="0" cy="0"/>
          <a:chOff x="0" y="0"/>
          <a:chExt cx="0" cy="0"/>
        </a:xfrm>
      </p:grpSpPr>
      <p:sp>
        <p:nvSpPr>
          <p:cNvPr id="737" name="Google Shape;737;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38" name="Google Shape;738;p54"/>
          <p:cNvSpPr txBox="1"/>
          <p:nvPr>
            <p:ph idx="2" type="title"/>
          </p:nvPr>
        </p:nvSpPr>
        <p:spPr>
          <a:xfrm>
            <a:off x="720000" y="1987581"/>
            <a:ext cx="2305500" cy="41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39" name="Google Shape;739;p54"/>
          <p:cNvSpPr txBox="1"/>
          <p:nvPr>
            <p:ph idx="1" type="subTitle"/>
          </p:nvPr>
        </p:nvSpPr>
        <p:spPr>
          <a:xfrm>
            <a:off x="720000" y="2398582"/>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0" name="Google Shape;740;p54"/>
          <p:cNvSpPr txBox="1"/>
          <p:nvPr>
            <p:ph idx="3" type="title"/>
          </p:nvPr>
        </p:nvSpPr>
        <p:spPr>
          <a:xfrm>
            <a:off x="3419271" y="1987581"/>
            <a:ext cx="2305500" cy="41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41" name="Google Shape;741;p54"/>
          <p:cNvSpPr txBox="1"/>
          <p:nvPr>
            <p:ph idx="4" type="subTitle"/>
          </p:nvPr>
        </p:nvSpPr>
        <p:spPr>
          <a:xfrm>
            <a:off x="3419271" y="2398582"/>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2" name="Google Shape;742;p54"/>
          <p:cNvSpPr txBox="1"/>
          <p:nvPr>
            <p:ph idx="5" type="title"/>
          </p:nvPr>
        </p:nvSpPr>
        <p:spPr>
          <a:xfrm>
            <a:off x="720000" y="3755949"/>
            <a:ext cx="2305500" cy="41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43" name="Google Shape;743;p54"/>
          <p:cNvSpPr txBox="1"/>
          <p:nvPr>
            <p:ph idx="6" type="subTitle"/>
          </p:nvPr>
        </p:nvSpPr>
        <p:spPr>
          <a:xfrm>
            <a:off x="720000" y="416694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4" name="Google Shape;744;p54"/>
          <p:cNvSpPr txBox="1"/>
          <p:nvPr>
            <p:ph idx="7" type="title"/>
          </p:nvPr>
        </p:nvSpPr>
        <p:spPr>
          <a:xfrm>
            <a:off x="3419271" y="3755949"/>
            <a:ext cx="2305500" cy="41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45" name="Google Shape;745;p54"/>
          <p:cNvSpPr txBox="1"/>
          <p:nvPr>
            <p:ph idx="8" type="subTitle"/>
          </p:nvPr>
        </p:nvSpPr>
        <p:spPr>
          <a:xfrm>
            <a:off x="3419271" y="416694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6" name="Google Shape;746;p54"/>
          <p:cNvSpPr txBox="1"/>
          <p:nvPr>
            <p:ph idx="9" type="title"/>
          </p:nvPr>
        </p:nvSpPr>
        <p:spPr>
          <a:xfrm>
            <a:off x="6118549" y="1987581"/>
            <a:ext cx="2305500" cy="41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47" name="Google Shape;747;p54"/>
          <p:cNvSpPr txBox="1"/>
          <p:nvPr>
            <p:ph idx="13" type="subTitle"/>
          </p:nvPr>
        </p:nvSpPr>
        <p:spPr>
          <a:xfrm>
            <a:off x="6118549" y="2398582"/>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48" name="Google Shape;748;p54"/>
          <p:cNvSpPr txBox="1"/>
          <p:nvPr>
            <p:ph idx="14" type="title"/>
          </p:nvPr>
        </p:nvSpPr>
        <p:spPr>
          <a:xfrm>
            <a:off x="6118549" y="3755949"/>
            <a:ext cx="2305500" cy="41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49" name="Google Shape;749;p54"/>
          <p:cNvSpPr txBox="1"/>
          <p:nvPr>
            <p:ph idx="15" type="subTitle"/>
          </p:nvPr>
        </p:nvSpPr>
        <p:spPr>
          <a:xfrm>
            <a:off x="6118549" y="4166947"/>
            <a:ext cx="2305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750" name="Google Shape;750;p54"/>
          <p:cNvGrpSpPr/>
          <p:nvPr/>
        </p:nvGrpSpPr>
        <p:grpSpPr>
          <a:xfrm rot="-5400000">
            <a:off x="7661788" y="304268"/>
            <a:ext cx="1129771" cy="1173854"/>
            <a:chOff x="11" y="583339"/>
            <a:chExt cx="1129771" cy="1173854"/>
          </a:xfrm>
        </p:grpSpPr>
        <p:sp>
          <p:nvSpPr>
            <p:cNvPr id="751" name="Google Shape;751;p54"/>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52" name="Google Shape;752;p54"/>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53" name="Google Shape;753;p54"/>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54" name="Google Shape;754;p54"/>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55" name="Google Shape;755;p54"/>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56" name="Google Shape;756;p54"/>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57" name="Google Shape;757;p54"/>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58" name="Google Shape;758;p54"/>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59" name="Google Shape;759;p54"/>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60" name="Google Shape;760;p54"/>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61" name="Google Shape;761;p54"/>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62" name="Google Shape;762;p54"/>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63" name="Google Shape;763;p54"/>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64" name="Google Shape;764;p54"/>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65" name="Google Shape;765;p54"/>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66" name="Google Shape;766;p54"/>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67" name="Google Shape;767;p54"/>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68" name="Google Shape;768;p54"/>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69" name="Google Shape;769;p54"/>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70" name="Google Shape;770;p54"/>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71" name="Google Shape;771;p54"/>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72" name="Google Shape;772;p54"/>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73" name="Google Shape;773;p54"/>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74" name="Google Shape;774;p54"/>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75" name="Google Shape;775;p54"/>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grpSp>
        <p:nvGrpSpPr>
          <p:cNvPr id="776" name="Google Shape;776;p54"/>
          <p:cNvGrpSpPr/>
          <p:nvPr/>
        </p:nvGrpSpPr>
        <p:grpSpPr>
          <a:xfrm rot="-5400000">
            <a:off x="7661788" y="304268"/>
            <a:ext cx="1129771" cy="1173854"/>
            <a:chOff x="11" y="583339"/>
            <a:chExt cx="1129771" cy="1173854"/>
          </a:xfrm>
        </p:grpSpPr>
        <p:sp>
          <p:nvSpPr>
            <p:cNvPr id="777" name="Google Shape;777;p54"/>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78" name="Google Shape;778;p54"/>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79" name="Google Shape;779;p54"/>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80" name="Google Shape;780;p54"/>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81" name="Google Shape;781;p54"/>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82" name="Google Shape;782;p54"/>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83" name="Google Shape;783;p54"/>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84" name="Google Shape;784;p54"/>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85" name="Google Shape;785;p54"/>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86" name="Google Shape;786;p54"/>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87" name="Google Shape;787;p54"/>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88" name="Google Shape;788;p54"/>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89" name="Google Shape;789;p54"/>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90" name="Google Shape;790;p54"/>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91" name="Google Shape;791;p54"/>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92" name="Google Shape;792;p54"/>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93" name="Google Shape;793;p54"/>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94" name="Google Shape;794;p54"/>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95" name="Google Shape;795;p54"/>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96" name="Google Shape;796;p54"/>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97" name="Google Shape;797;p54"/>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98" name="Google Shape;798;p54"/>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799" name="Google Shape;799;p54"/>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00" name="Google Shape;800;p54"/>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01" name="Google Shape;801;p54"/>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02" name="Shape 802"/>
        <p:cNvGrpSpPr/>
        <p:nvPr/>
      </p:nvGrpSpPr>
      <p:grpSpPr>
        <a:xfrm>
          <a:off x="0" y="0"/>
          <a:ext cx="0" cy="0"/>
          <a:chOff x="0" y="0"/>
          <a:chExt cx="0" cy="0"/>
        </a:xfrm>
      </p:grpSpPr>
      <p:sp>
        <p:nvSpPr>
          <p:cNvPr id="803" name="Google Shape;803;p55"/>
          <p:cNvSpPr/>
          <p:nvPr/>
        </p:nvSpPr>
        <p:spPr>
          <a:xfrm>
            <a:off x="73165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4" name="Google Shape;804;p55"/>
          <p:cNvGrpSpPr/>
          <p:nvPr/>
        </p:nvGrpSpPr>
        <p:grpSpPr>
          <a:xfrm rot="-5400000">
            <a:off x="7661788" y="304268"/>
            <a:ext cx="1129771" cy="1173854"/>
            <a:chOff x="11" y="583339"/>
            <a:chExt cx="1129771" cy="1173854"/>
          </a:xfrm>
        </p:grpSpPr>
        <p:sp>
          <p:nvSpPr>
            <p:cNvPr id="805" name="Google Shape;805;p5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06" name="Google Shape;806;p5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07" name="Google Shape;807;p5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08" name="Google Shape;808;p5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09" name="Google Shape;809;p5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10" name="Google Shape;810;p5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11" name="Google Shape;811;p5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12" name="Google Shape;812;p5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13" name="Google Shape;813;p5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14" name="Google Shape;814;p5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15" name="Google Shape;815;p5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16" name="Google Shape;816;p5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17" name="Google Shape;817;p5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18" name="Google Shape;818;p5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19" name="Google Shape;819;p5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20" name="Google Shape;820;p5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21" name="Google Shape;821;p5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22" name="Google Shape;822;p5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23" name="Google Shape;823;p5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24" name="Google Shape;824;p5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25" name="Google Shape;825;p5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26" name="Google Shape;826;p5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27" name="Google Shape;827;p5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28" name="Google Shape;828;p5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29" name="Google Shape;829;p5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830" name="Google Shape;830;p55"/>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1" name="Google Shape;831;p55"/>
          <p:cNvGrpSpPr/>
          <p:nvPr/>
        </p:nvGrpSpPr>
        <p:grpSpPr>
          <a:xfrm rot="-5400000">
            <a:off x="348315" y="3682261"/>
            <a:ext cx="1129771" cy="1173854"/>
            <a:chOff x="11" y="583339"/>
            <a:chExt cx="1129771" cy="1173854"/>
          </a:xfrm>
        </p:grpSpPr>
        <p:sp>
          <p:nvSpPr>
            <p:cNvPr id="832" name="Google Shape;832;p5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33" name="Google Shape;833;p5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34" name="Google Shape;834;p5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35" name="Google Shape;835;p5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36" name="Google Shape;836;p5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37" name="Google Shape;837;p5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38" name="Google Shape;838;p5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39" name="Google Shape;839;p5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40" name="Google Shape;840;p5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41" name="Google Shape;841;p5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42" name="Google Shape;842;p5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43" name="Google Shape;843;p5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44" name="Google Shape;844;p5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45" name="Google Shape;845;p5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46" name="Google Shape;846;p5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47" name="Google Shape;847;p5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48" name="Google Shape;848;p5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49" name="Google Shape;849;p5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50" name="Google Shape;850;p5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51" name="Google Shape;851;p5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52" name="Google Shape;852;p5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53" name="Google Shape;853;p5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54" name="Google Shape;854;p5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55" name="Google Shape;855;p5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56" name="Google Shape;856;p5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857" name="Google Shape;857;p55"/>
          <p:cNvSpPr txBox="1"/>
          <p:nvPr>
            <p:ph type="title"/>
          </p:nvPr>
        </p:nvSpPr>
        <p:spPr>
          <a:xfrm>
            <a:off x="2642625" y="540000"/>
            <a:ext cx="3858900" cy="70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58" name="Google Shape;858;p55"/>
          <p:cNvSpPr txBox="1"/>
          <p:nvPr>
            <p:ph idx="1" type="subTitle"/>
          </p:nvPr>
        </p:nvSpPr>
        <p:spPr>
          <a:xfrm>
            <a:off x="2642625" y="1246025"/>
            <a:ext cx="3858900" cy="36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59" name="Google Shape;859;p55"/>
          <p:cNvSpPr txBox="1"/>
          <p:nvPr>
            <p:ph idx="2" type="title"/>
          </p:nvPr>
        </p:nvSpPr>
        <p:spPr>
          <a:xfrm>
            <a:off x="2642625" y="2036332"/>
            <a:ext cx="3858900" cy="70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60" name="Google Shape;860;p55"/>
          <p:cNvSpPr txBox="1"/>
          <p:nvPr>
            <p:ph idx="3" type="subTitle"/>
          </p:nvPr>
        </p:nvSpPr>
        <p:spPr>
          <a:xfrm>
            <a:off x="2642625" y="2742358"/>
            <a:ext cx="3858900" cy="36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61" name="Google Shape;861;p55"/>
          <p:cNvSpPr txBox="1"/>
          <p:nvPr>
            <p:ph idx="4" type="title"/>
          </p:nvPr>
        </p:nvSpPr>
        <p:spPr>
          <a:xfrm>
            <a:off x="2642625" y="3539364"/>
            <a:ext cx="3858900" cy="70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200"/>
              <a:buNone/>
              <a:defRPr sz="62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62" name="Google Shape;862;p55"/>
          <p:cNvSpPr txBox="1"/>
          <p:nvPr>
            <p:ph idx="5" type="subTitle"/>
          </p:nvPr>
        </p:nvSpPr>
        <p:spPr>
          <a:xfrm>
            <a:off x="2642625" y="4245389"/>
            <a:ext cx="3858900" cy="368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863" name="Shape 863"/>
        <p:cNvGrpSpPr/>
        <p:nvPr/>
      </p:nvGrpSpPr>
      <p:grpSpPr>
        <a:xfrm>
          <a:off x="0" y="0"/>
          <a:ext cx="0" cy="0"/>
          <a:chOff x="0" y="0"/>
          <a:chExt cx="0" cy="0"/>
        </a:xfrm>
      </p:grpSpPr>
      <p:sp>
        <p:nvSpPr>
          <p:cNvPr id="864" name="Google Shape;864;p56"/>
          <p:cNvSpPr txBox="1"/>
          <p:nvPr>
            <p:ph type="ctrTitle"/>
          </p:nvPr>
        </p:nvSpPr>
        <p:spPr>
          <a:xfrm>
            <a:off x="720000" y="535147"/>
            <a:ext cx="7704000" cy="81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sz="7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65" name="Google Shape;865;p56"/>
          <p:cNvSpPr txBox="1"/>
          <p:nvPr>
            <p:ph idx="1" type="subTitle"/>
          </p:nvPr>
        </p:nvSpPr>
        <p:spPr>
          <a:xfrm>
            <a:off x="2642538" y="2088400"/>
            <a:ext cx="3858900" cy="118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66" name="Google Shape;866;p56"/>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7" name="Google Shape;867;p56"/>
          <p:cNvGrpSpPr/>
          <p:nvPr/>
        </p:nvGrpSpPr>
        <p:grpSpPr>
          <a:xfrm rot="-5400000">
            <a:off x="348315" y="3682261"/>
            <a:ext cx="1129771" cy="1173854"/>
            <a:chOff x="11" y="583339"/>
            <a:chExt cx="1129771" cy="1173854"/>
          </a:xfrm>
        </p:grpSpPr>
        <p:sp>
          <p:nvSpPr>
            <p:cNvPr id="868" name="Google Shape;868;p56"/>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69" name="Google Shape;869;p56"/>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70" name="Google Shape;870;p56"/>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71" name="Google Shape;871;p56"/>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72" name="Google Shape;872;p56"/>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73" name="Google Shape;873;p56"/>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74" name="Google Shape;874;p56"/>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75" name="Google Shape;875;p56"/>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76" name="Google Shape;876;p56"/>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77" name="Google Shape;877;p56"/>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78" name="Google Shape;878;p56"/>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79" name="Google Shape;879;p56"/>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80" name="Google Shape;880;p56"/>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81" name="Google Shape;881;p56"/>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82" name="Google Shape;882;p56"/>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83" name="Google Shape;883;p56"/>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84" name="Google Shape;884;p56"/>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85" name="Google Shape;885;p56"/>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86" name="Google Shape;886;p56"/>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87" name="Google Shape;887;p56"/>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88" name="Google Shape;888;p56"/>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89" name="Google Shape;889;p56"/>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90" name="Google Shape;890;p56"/>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91" name="Google Shape;891;p56"/>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92" name="Google Shape;892;p56"/>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grpSp>
        <p:nvGrpSpPr>
          <p:cNvPr id="893" name="Google Shape;893;p56"/>
          <p:cNvGrpSpPr/>
          <p:nvPr/>
        </p:nvGrpSpPr>
        <p:grpSpPr>
          <a:xfrm rot="-5400000">
            <a:off x="7661788" y="304268"/>
            <a:ext cx="1129771" cy="1173854"/>
            <a:chOff x="11" y="583339"/>
            <a:chExt cx="1129771" cy="1173854"/>
          </a:xfrm>
        </p:grpSpPr>
        <p:sp>
          <p:nvSpPr>
            <p:cNvPr id="894" name="Google Shape;894;p56"/>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95" name="Google Shape;895;p56"/>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96" name="Google Shape;896;p56"/>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97" name="Google Shape;897;p56"/>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98" name="Google Shape;898;p56"/>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899" name="Google Shape;899;p56"/>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00" name="Google Shape;900;p56"/>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01" name="Google Shape;901;p56"/>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02" name="Google Shape;902;p56"/>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03" name="Google Shape;903;p56"/>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04" name="Google Shape;904;p56"/>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05" name="Google Shape;905;p56"/>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06" name="Google Shape;906;p56"/>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07" name="Google Shape;907;p56"/>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08" name="Google Shape;908;p56"/>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09" name="Google Shape;909;p56"/>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10" name="Google Shape;910;p56"/>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11" name="Google Shape;911;p56"/>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12" name="Google Shape;912;p56"/>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13" name="Google Shape;913;p56"/>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14" name="Google Shape;914;p56"/>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15" name="Google Shape;915;p56"/>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16" name="Google Shape;916;p56"/>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17" name="Google Shape;917;p56"/>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18" name="Google Shape;918;p56"/>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919" name="Google Shape;919;p56"/>
          <p:cNvSpPr txBox="1"/>
          <p:nvPr/>
        </p:nvSpPr>
        <p:spPr>
          <a:xfrm>
            <a:off x="2246550" y="3268602"/>
            <a:ext cx="4650900" cy="97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400"/>
              <a:buFont typeface="Arial"/>
              <a:buNone/>
            </a:pPr>
            <a:r>
              <a:rPr b="0" i="0" lang="en" sz="1400" u="none" cap="none" strike="noStrike">
                <a:solidFill>
                  <a:schemeClr val="accent2"/>
                </a:solidFill>
                <a:latin typeface="Questrial"/>
                <a:ea typeface="Questrial"/>
                <a:cs typeface="Questrial"/>
                <a:sym typeface="Questrial"/>
              </a:rPr>
              <a:t>CREDITS: This presentation template was created by </a:t>
            </a:r>
            <a:r>
              <a:rPr b="1" i="0" lang="en" sz="1400" u="none" cap="none" strike="noStrike">
                <a:solidFill>
                  <a:schemeClr val="accent2"/>
                </a:solidFill>
                <a:uFill>
                  <a:noFill/>
                </a:uFill>
                <a:latin typeface="Questrial"/>
                <a:ea typeface="Questrial"/>
                <a:cs typeface="Questrial"/>
                <a:sym typeface="Questrial"/>
                <a:hlinkClick r:id="rId2">
                  <a:extLst>
                    <a:ext uri="{A12FA001-AC4F-418D-AE19-62706E023703}">
                      <ahyp:hlinkClr val="tx"/>
                    </a:ext>
                  </a:extLst>
                </a:hlinkClick>
              </a:rPr>
              <a:t>Slidesgo</a:t>
            </a:r>
            <a:r>
              <a:rPr b="0" i="0" lang="en" sz="1400" u="none" cap="none" strike="noStrike">
                <a:solidFill>
                  <a:schemeClr val="accent2"/>
                </a:solidFill>
                <a:latin typeface="Questrial"/>
                <a:ea typeface="Questrial"/>
                <a:cs typeface="Questrial"/>
                <a:sym typeface="Questrial"/>
              </a:rPr>
              <a:t>, including icons by </a:t>
            </a:r>
            <a:r>
              <a:rPr b="1" i="0" lang="en" sz="1400" u="none" cap="none" strike="noStrike">
                <a:solidFill>
                  <a:schemeClr val="accent2"/>
                </a:solidFill>
                <a:uFill>
                  <a:noFill/>
                </a:uFill>
                <a:latin typeface="Questrial"/>
                <a:ea typeface="Questrial"/>
                <a:cs typeface="Questrial"/>
                <a:sym typeface="Questrial"/>
                <a:hlinkClick r:id="rId3">
                  <a:extLst>
                    <a:ext uri="{A12FA001-AC4F-418D-AE19-62706E023703}">
                      <ahyp:hlinkClr val="tx"/>
                    </a:ext>
                  </a:extLst>
                </a:hlinkClick>
              </a:rPr>
              <a:t>Flaticon</a:t>
            </a:r>
            <a:r>
              <a:rPr b="0" i="0" lang="en" sz="1400" u="none" cap="none" strike="noStrike">
                <a:solidFill>
                  <a:schemeClr val="accent2"/>
                </a:solidFill>
                <a:latin typeface="Questrial"/>
                <a:ea typeface="Questrial"/>
                <a:cs typeface="Questrial"/>
                <a:sym typeface="Questrial"/>
              </a:rPr>
              <a:t>, and infographics &amp; images by </a:t>
            </a:r>
            <a:r>
              <a:rPr b="1" i="0" lang="en" sz="1400" u="none" cap="none" strike="noStrike">
                <a:solidFill>
                  <a:schemeClr val="accent2"/>
                </a:solidFill>
                <a:uFill>
                  <a:noFill/>
                </a:uFill>
                <a:latin typeface="Questrial"/>
                <a:ea typeface="Questrial"/>
                <a:cs typeface="Questrial"/>
                <a:sym typeface="Questrial"/>
                <a:hlinkClick r:id="rId4">
                  <a:extLst>
                    <a:ext uri="{A12FA001-AC4F-418D-AE19-62706E023703}">
                      <ahyp:hlinkClr val="tx"/>
                    </a:ext>
                  </a:extLst>
                </a:hlinkClick>
              </a:rPr>
              <a:t>Freepik</a:t>
            </a:r>
            <a:endParaRPr b="1" i="0" sz="1400" u="none" cap="none" strike="noStrike">
              <a:solidFill>
                <a:schemeClr val="accent2"/>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20" name="Shape 92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spTree>
      <p:nvGrpSpPr>
        <p:cNvPr id="921" name="Shape 921"/>
        <p:cNvGrpSpPr/>
        <p:nvPr/>
      </p:nvGrpSpPr>
      <p:grpSpPr>
        <a:xfrm>
          <a:off x="0" y="0"/>
          <a:ext cx="0" cy="0"/>
          <a:chOff x="0" y="0"/>
          <a:chExt cx="0" cy="0"/>
        </a:xfrm>
      </p:grpSpPr>
      <p:grpSp>
        <p:nvGrpSpPr>
          <p:cNvPr id="922" name="Google Shape;922;p58"/>
          <p:cNvGrpSpPr/>
          <p:nvPr/>
        </p:nvGrpSpPr>
        <p:grpSpPr>
          <a:xfrm rot="-5400000">
            <a:off x="7661788" y="304268"/>
            <a:ext cx="1129771" cy="1173854"/>
            <a:chOff x="11" y="583339"/>
            <a:chExt cx="1129771" cy="1173854"/>
          </a:xfrm>
        </p:grpSpPr>
        <p:sp>
          <p:nvSpPr>
            <p:cNvPr id="923" name="Google Shape;923;p58"/>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24" name="Google Shape;924;p58"/>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25" name="Google Shape;925;p58"/>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26" name="Google Shape;926;p58"/>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27" name="Google Shape;927;p58"/>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28" name="Google Shape;928;p58"/>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29" name="Google Shape;929;p58"/>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30" name="Google Shape;930;p58"/>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31" name="Google Shape;931;p58"/>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32" name="Google Shape;932;p58"/>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33" name="Google Shape;933;p58"/>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34" name="Google Shape;934;p58"/>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35" name="Google Shape;935;p58"/>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36" name="Google Shape;936;p58"/>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37" name="Google Shape;937;p58"/>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38" name="Google Shape;938;p58"/>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39" name="Google Shape;939;p58"/>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40" name="Google Shape;940;p58"/>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41" name="Google Shape;941;p58"/>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42" name="Google Shape;942;p58"/>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43" name="Google Shape;943;p58"/>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44" name="Google Shape;944;p58"/>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45" name="Google Shape;945;p58"/>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46" name="Google Shape;946;p58"/>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47" name="Google Shape;947;p58"/>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grpSp>
        <p:nvGrpSpPr>
          <p:cNvPr id="948" name="Google Shape;948;p58"/>
          <p:cNvGrpSpPr/>
          <p:nvPr/>
        </p:nvGrpSpPr>
        <p:grpSpPr>
          <a:xfrm rot="-5400000">
            <a:off x="348315" y="3682261"/>
            <a:ext cx="1129771" cy="1173854"/>
            <a:chOff x="11" y="583339"/>
            <a:chExt cx="1129771" cy="1173854"/>
          </a:xfrm>
        </p:grpSpPr>
        <p:sp>
          <p:nvSpPr>
            <p:cNvPr id="949" name="Google Shape;949;p58"/>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50" name="Google Shape;950;p58"/>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51" name="Google Shape;951;p58"/>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52" name="Google Shape;952;p58"/>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53" name="Google Shape;953;p58"/>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54" name="Google Shape;954;p58"/>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55" name="Google Shape;955;p58"/>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56" name="Google Shape;956;p58"/>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57" name="Google Shape;957;p58"/>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58" name="Google Shape;958;p58"/>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59" name="Google Shape;959;p58"/>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60" name="Google Shape;960;p58"/>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61" name="Google Shape;961;p58"/>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62" name="Google Shape;962;p58"/>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63" name="Google Shape;963;p58"/>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64" name="Google Shape;964;p58"/>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65" name="Google Shape;965;p58"/>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66" name="Google Shape;966;p58"/>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67" name="Google Shape;967;p58"/>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68" name="Google Shape;968;p58"/>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69" name="Google Shape;969;p58"/>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70" name="Google Shape;970;p58"/>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71" name="Google Shape;971;p58"/>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72" name="Google Shape;972;p58"/>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973" name="Google Shape;973;p58"/>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0" name="Shape 980"/>
        <p:cNvGrpSpPr/>
        <p:nvPr/>
      </p:nvGrpSpPr>
      <p:grpSpPr>
        <a:xfrm>
          <a:off x="0" y="0"/>
          <a:ext cx="0" cy="0"/>
          <a:chOff x="0" y="0"/>
          <a:chExt cx="0" cy="0"/>
        </a:xfrm>
      </p:grpSpPr>
      <p:sp>
        <p:nvSpPr>
          <p:cNvPr id="981" name="Google Shape;981;g1927f768546_4_6"/>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2" name="Google Shape;982;g1927f768546_4_6"/>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83" name="Google Shape;983;g1927f768546_4_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4" name="Google Shape;984;g1927f768546_4_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5" name="Google Shape;985;g1927f768546_4_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5" name="Shape 105"/>
        <p:cNvGrpSpPr/>
        <p:nvPr/>
      </p:nvGrpSpPr>
      <p:grpSpPr>
        <a:xfrm>
          <a:off x="0" y="0"/>
          <a:ext cx="0" cy="0"/>
          <a:chOff x="0" y="0"/>
          <a:chExt cx="0" cy="0"/>
        </a:xfrm>
      </p:grpSpPr>
      <p:sp>
        <p:nvSpPr>
          <p:cNvPr id="106" name="Google Shape;106;p33"/>
          <p:cNvSpPr/>
          <p:nvPr/>
        </p:nvSpPr>
        <p:spPr>
          <a:xfrm>
            <a:off x="0" y="3095775"/>
            <a:ext cx="6501300" cy="2055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 name="Google Shape;107;p33"/>
          <p:cNvGrpSpPr/>
          <p:nvPr/>
        </p:nvGrpSpPr>
        <p:grpSpPr>
          <a:xfrm rot="-5400000">
            <a:off x="348315" y="3682261"/>
            <a:ext cx="1129771" cy="1173854"/>
            <a:chOff x="11" y="583339"/>
            <a:chExt cx="1129771" cy="1173854"/>
          </a:xfrm>
        </p:grpSpPr>
        <p:sp>
          <p:nvSpPr>
            <p:cNvPr id="108" name="Google Shape;108;p33"/>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09" name="Google Shape;109;p33"/>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0" name="Google Shape;110;p33"/>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1" name="Google Shape;111;p33"/>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2" name="Google Shape;112;p33"/>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3" name="Google Shape;113;p33"/>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4" name="Google Shape;114;p33"/>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5" name="Google Shape;115;p33"/>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6" name="Google Shape;116;p33"/>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7" name="Google Shape;117;p33"/>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8" name="Google Shape;118;p33"/>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19" name="Google Shape;119;p33"/>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20" name="Google Shape;120;p33"/>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21" name="Google Shape;121;p33"/>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22" name="Google Shape;122;p33"/>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23" name="Google Shape;123;p33"/>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24" name="Google Shape;124;p33"/>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25" name="Google Shape;125;p33"/>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26" name="Google Shape;126;p33"/>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27" name="Google Shape;127;p33"/>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28" name="Google Shape;128;p33"/>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29" name="Google Shape;129;p33"/>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0" name="Google Shape;130;p33"/>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1" name="Google Shape;131;p33"/>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32" name="Google Shape;132;p33"/>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133" name="Google Shape;133;p33"/>
          <p:cNvSpPr txBox="1"/>
          <p:nvPr>
            <p:ph type="title"/>
          </p:nvPr>
        </p:nvSpPr>
        <p:spPr>
          <a:xfrm>
            <a:off x="720500" y="2574469"/>
            <a:ext cx="3852000" cy="730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4" name="Google Shape;134;p33"/>
          <p:cNvSpPr txBox="1"/>
          <p:nvPr>
            <p:ph idx="2" type="title"/>
          </p:nvPr>
        </p:nvSpPr>
        <p:spPr>
          <a:xfrm>
            <a:off x="720000" y="1799269"/>
            <a:ext cx="3852000" cy="775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7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5" name="Google Shape;135;p33"/>
          <p:cNvSpPr txBox="1"/>
          <p:nvPr>
            <p:ph idx="1" type="subTitle"/>
          </p:nvPr>
        </p:nvSpPr>
        <p:spPr>
          <a:xfrm>
            <a:off x="5096513" y="2141500"/>
            <a:ext cx="3327000" cy="84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86" name="Shape 986"/>
        <p:cNvGrpSpPr/>
        <p:nvPr/>
      </p:nvGrpSpPr>
      <p:grpSpPr>
        <a:xfrm>
          <a:off x="0" y="0"/>
          <a:ext cx="0" cy="0"/>
          <a:chOff x="0" y="0"/>
          <a:chExt cx="0" cy="0"/>
        </a:xfrm>
      </p:grpSpPr>
      <p:sp>
        <p:nvSpPr>
          <p:cNvPr id="987" name="Google Shape;987;g1927f768546_4_1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8" name="Google Shape;988;g1927f768546_4_12"/>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9" name="Google Shape;989;g1927f768546_4_1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0" name="Google Shape;990;g1927f768546_4_1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1" name="Google Shape;991;g1927f768546_4_1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2" name="Shape 992"/>
        <p:cNvGrpSpPr/>
        <p:nvPr/>
      </p:nvGrpSpPr>
      <p:grpSpPr>
        <a:xfrm>
          <a:off x="0" y="0"/>
          <a:ext cx="0" cy="0"/>
          <a:chOff x="0" y="0"/>
          <a:chExt cx="0" cy="0"/>
        </a:xfrm>
      </p:grpSpPr>
      <p:sp>
        <p:nvSpPr>
          <p:cNvPr id="993" name="Google Shape;993;g1927f768546_4_18"/>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4" name="Google Shape;994;g1927f768546_4_18"/>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995" name="Google Shape;995;g1927f768546_4_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6" name="Google Shape;996;g1927f768546_4_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7" name="Google Shape;997;g1927f768546_4_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98" name="Shape 998"/>
        <p:cNvGrpSpPr/>
        <p:nvPr/>
      </p:nvGrpSpPr>
      <p:grpSpPr>
        <a:xfrm>
          <a:off x="0" y="0"/>
          <a:ext cx="0" cy="0"/>
          <a:chOff x="0" y="0"/>
          <a:chExt cx="0" cy="0"/>
        </a:xfrm>
      </p:grpSpPr>
      <p:sp>
        <p:nvSpPr>
          <p:cNvPr id="999" name="Google Shape;999;g1927f768546_4_2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0" name="Google Shape;1000;g1927f768546_4_24"/>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001" name="Google Shape;1001;g1927f768546_4_24"/>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002" name="Google Shape;1002;g1927f768546_4_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3" name="Google Shape;1003;g1927f768546_4_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4" name="Google Shape;1004;g1927f768546_4_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05" name="Shape 1005"/>
        <p:cNvGrpSpPr/>
        <p:nvPr/>
      </p:nvGrpSpPr>
      <p:grpSpPr>
        <a:xfrm>
          <a:off x="0" y="0"/>
          <a:ext cx="0" cy="0"/>
          <a:chOff x="0" y="0"/>
          <a:chExt cx="0" cy="0"/>
        </a:xfrm>
      </p:grpSpPr>
      <p:sp>
        <p:nvSpPr>
          <p:cNvPr id="1006" name="Google Shape;1006;g1927f768546_4_3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7" name="Google Shape;1007;g1927f768546_4_31"/>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08" name="Google Shape;1008;g1927f768546_4_31"/>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09" name="Google Shape;1009;g1927f768546_4_31"/>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10" name="Google Shape;1010;g1927f768546_4_31"/>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11" name="Google Shape;1011;g1927f768546_4_3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2" name="Google Shape;1012;g1927f768546_4_3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3" name="Google Shape;1013;g1927f768546_4_3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4" name="Shape 1014"/>
        <p:cNvGrpSpPr/>
        <p:nvPr/>
      </p:nvGrpSpPr>
      <p:grpSpPr>
        <a:xfrm>
          <a:off x="0" y="0"/>
          <a:ext cx="0" cy="0"/>
          <a:chOff x="0" y="0"/>
          <a:chExt cx="0" cy="0"/>
        </a:xfrm>
      </p:grpSpPr>
      <p:sp>
        <p:nvSpPr>
          <p:cNvPr id="1015" name="Google Shape;1015;g1927f768546_4_4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6" name="Google Shape;1016;g1927f768546_4_4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7" name="Google Shape;1017;g1927f768546_4_4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8" name="Google Shape;1018;g1927f768546_4_4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9" name="Shape 1019"/>
        <p:cNvGrpSpPr/>
        <p:nvPr/>
      </p:nvGrpSpPr>
      <p:grpSpPr>
        <a:xfrm>
          <a:off x="0" y="0"/>
          <a:ext cx="0" cy="0"/>
          <a:chOff x="0" y="0"/>
          <a:chExt cx="0" cy="0"/>
        </a:xfrm>
      </p:grpSpPr>
      <p:sp>
        <p:nvSpPr>
          <p:cNvPr id="1020" name="Google Shape;1020;g1927f768546_4_4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1" name="Google Shape;1021;g1927f768546_4_4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2" name="Google Shape;1022;g1927f768546_4_4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23" name="Shape 1023"/>
        <p:cNvGrpSpPr/>
        <p:nvPr/>
      </p:nvGrpSpPr>
      <p:grpSpPr>
        <a:xfrm>
          <a:off x="0" y="0"/>
          <a:ext cx="0" cy="0"/>
          <a:chOff x="0" y="0"/>
          <a:chExt cx="0" cy="0"/>
        </a:xfrm>
      </p:grpSpPr>
      <p:sp>
        <p:nvSpPr>
          <p:cNvPr id="1024" name="Google Shape;1024;g1927f768546_4_49"/>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5" name="Google Shape;1025;g1927f768546_4_49"/>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26" name="Google Shape;1026;g1927f768546_4_49"/>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27" name="Google Shape;1027;g1927f768546_4_4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8" name="Google Shape;1028;g1927f768546_4_4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9" name="Google Shape;1029;g1927f768546_4_4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30" name="Shape 1030"/>
        <p:cNvGrpSpPr/>
        <p:nvPr/>
      </p:nvGrpSpPr>
      <p:grpSpPr>
        <a:xfrm>
          <a:off x="0" y="0"/>
          <a:ext cx="0" cy="0"/>
          <a:chOff x="0" y="0"/>
          <a:chExt cx="0" cy="0"/>
        </a:xfrm>
      </p:grpSpPr>
      <p:sp>
        <p:nvSpPr>
          <p:cNvPr id="1031" name="Google Shape;1031;g1927f768546_4_56"/>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2" name="Google Shape;1032;g1927f768546_4_56"/>
          <p:cNvSpPr/>
          <p:nvPr>
            <p:ph idx="2" type="pic"/>
          </p:nvPr>
        </p:nvSpPr>
        <p:spPr>
          <a:xfrm>
            <a:off x="1792288" y="459581"/>
            <a:ext cx="5486400" cy="3086100"/>
          </a:xfrm>
          <a:prstGeom prst="rect">
            <a:avLst/>
          </a:prstGeom>
          <a:noFill/>
          <a:ln>
            <a:noFill/>
          </a:ln>
        </p:spPr>
      </p:sp>
      <p:sp>
        <p:nvSpPr>
          <p:cNvPr id="1033" name="Google Shape;1033;g1927f768546_4_56"/>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34" name="Google Shape;1034;g1927f768546_4_5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5" name="Google Shape;1035;g1927f768546_4_5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6" name="Google Shape;1036;g1927f768546_4_5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37" name="Shape 1037"/>
        <p:cNvGrpSpPr/>
        <p:nvPr/>
      </p:nvGrpSpPr>
      <p:grpSpPr>
        <a:xfrm>
          <a:off x="0" y="0"/>
          <a:ext cx="0" cy="0"/>
          <a:chOff x="0" y="0"/>
          <a:chExt cx="0" cy="0"/>
        </a:xfrm>
      </p:grpSpPr>
      <p:sp>
        <p:nvSpPr>
          <p:cNvPr id="1038" name="Google Shape;1038;g1927f768546_4_6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9" name="Google Shape;1039;g1927f768546_4_63"/>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0" name="Google Shape;1040;g1927f768546_4_6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1" name="Google Shape;1041;g1927f768546_4_6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2" name="Google Shape;1042;g1927f768546_4_6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3" name="Shape 1043"/>
        <p:cNvGrpSpPr/>
        <p:nvPr/>
      </p:nvGrpSpPr>
      <p:grpSpPr>
        <a:xfrm>
          <a:off x="0" y="0"/>
          <a:ext cx="0" cy="0"/>
          <a:chOff x="0" y="0"/>
          <a:chExt cx="0" cy="0"/>
        </a:xfrm>
      </p:grpSpPr>
      <p:sp>
        <p:nvSpPr>
          <p:cNvPr id="1044" name="Google Shape;1044;g1927f768546_4_69"/>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5" name="Google Shape;1045;g1927f768546_4_69"/>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6" name="Google Shape;1046;g1927f768546_4_6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7" name="Google Shape;1047;g1927f768546_4_6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8" name="Google Shape;1048;g1927f768546_4_6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6" name="Shape 136"/>
        <p:cNvGrpSpPr/>
        <p:nvPr/>
      </p:nvGrpSpPr>
      <p:grpSpPr>
        <a:xfrm>
          <a:off x="0" y="0"/>
          <a:ext cx="0" cy="0"/>
          <a:chOff x="0" y="0"/>
          <a:chExt cx="0" cy="0"/>
        </a:xfrm>
      </p:grpSpPr>
      <p:sp>
        <p:nvSpPr>
          <p:cNvPr id="137" name="Google Shape;137;p34"/>
          <p:cNvSpPr/>
          <p:nvPr/>
        </p:nvSpPr>
        <p:spPr>
          <a:xfrm>
            <a:off x="717150" y="935100"/>
            <a:ext cx="7709700" cy="3273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p34"/>
          <p:cNvGrpSpPr/>
          <p:nvPr/>
        </p:nvGrpSpPr>
        <p:grpSpPr>
          <a:xfrm rot="-5400000">
            <a:off x="7661788" y="304268"/>
            <a:ext cx="1129771" cy="1173854"/>
            <a:chOff x="11" y="583339"/>
            <a:chExt cx="1129771" cy="1173854"/>
          </a:xfrm>
        </p:grpSpPr>
        <p:sp>
          <p:nvSpPr>
            <p:cNvPr id="139" name="Google Shape;139;p34"/>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0" name="Google Shape;140;p34"/>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1" name="Google Shape;141;p34"/>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2" name="Google Shape;142;p34"/>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3" name="Google Shape;143;p34"/>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4" name="Google Shape;144;p34"/>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5" name="Google Shape;145;p34"/>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6" name="Google Shape;146;p34"/>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7" name="Google Shape;147;p34"/>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8" name="Google Shape;148;p34"/>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49" name="Google Shape;149;p34"/>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0" name="Google Shape;150;p34"/>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1" name="Google Shape;151;p34"/>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2" name="Google Shape;152;p34"/>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3" name="Google Shape;153;p34"/>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4" name="Google Shape;154;p34"/>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5" name="Google Shape;155;p34"/>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6" name="Google Shape;156;p34"/>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7" name="Google Shape;157;p34"/>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8" name="Google Shape;158;p34"/>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59" name="Google Shape;159;p34"/>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60" name="Google Shape;160;p34"/>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61" name="Google Shape;161;p34"/>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62" name="Google Shape;162;p34"/>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63" name="Google Shape;163;p34"/>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164" name="Google Shape;164;p34"/>
          <p:cNvSpPr txBox="1"/>
          <p:nvPr>
            <p:ph type="title"/>
          </p:nvPr>
        </p:nvSpPr>
        <p:spPr>
          <a:xfrm>
            <a:off x="1602450" y="1456075"/>
            <a:ext cx="5939100" cy="54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5" name="Google Shape;165;p34"/>
          <p:cNvSpPr txBox="1"/>
          <p:nvPr>
            <p:ph idx="1" type="subTitle"/>
          </p:nvPr>
        </p:nvSpPr>
        <p:spPr>
          <a:xfrm>
            <a:off x="1602450" y="1999350"/>
            <a:ext cx="5939100" cy="1725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66" name="Shape 166"/>
        <p:cNvGrpSpPr/>
        <p:nvPr/>
      </p:nvGrpSpPr>
      <p:grpSpPr>
        <a:xfrm>
          <a:off x="0" y="0"/>
          <a:ext cx="0" cy="0"/>
          <a:chOff x="0" y="0"/>
          <a:chExt cx="0" cy="0"/>
        </a:xfrm>
      </p:grpSpPr>
      <p:sp>
        <p:nvSpPr>
          <p:cNvPr id="167" name="Google Shape;167;p3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35"/>
          <p:cNvSpPr txBox="1"/>
          <p:nvPr>
            <p:ph idx="2" type="title"/>
          </p:nvPr>
        </p:nvSpPr>
        <p:spPr>
          <a:xfrm>
            <a:off x="720000" y="2994484"/>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69" name="Google Shape;169;p35"/>
          <p:cNvSpPr txBox="1"/>
          <p:nvPr>
            <p:ph idx="1" type="subTitle"/>
          </p:nvPr>
        </p:nvSpPr>
        <p:spPr>
          <a:xfrm>
            <a:off x="720000" y="3534450"/>
            <a:ext cx="2336400" cy="75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0" name="Google Shape;170;p35"/>
          <p:cNvSpPr txBox="1"/>
          <p:nvPr>
            <p:ph idx="3" type="title"/>
          </p:nvPr>
        </p:nvSpPr>
        <p:spPr>
          <a:xfrm>
            <a:off x="3403800" y="2994484"/>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1" name="Google Shape;171;p35"/>
          <p:cNvSpPr txBox="1"/>
          <p:nvPr>
            <p:ph idx="4" type="subTitle"/>
          </p:nvPr>
        </p:nvSpPr>
        <p:spPr>
          <a:xfrm>
            <a:off x="3403800" y="3534450"/>
            <a:ext cx="2336400" cy="75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2" name="Google Shape;172;p35"/>
          <p:cNvSpPr txBox="1"/>
          <p:nvPr>
            <p:ph idx="5" type="title"/>
          </p:nvPr>
        </p:nvSpPr>
        <p:spPr>
          <a:xfrm>
            <a:off x="6087600" y="2994484"/>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73" name="Google Shape;173;p35"/>
          <p:cNvSpPr txBox="1"/>
          <p:nvPr>
            <p:ph idx="6" type="subTitle"/>
          </p:nvPr>
        </p:nvSpPr>
        <p:spPr>
          <a:xfrm>
            <a:off x="6087600" y="3534450"/>
            <a:ext cx="2336400" cy="75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74" name="Google Shape;174;p35"/>
          <p:cNvGrpSpPr/>
          <p:nvPr/>
        </p:nvGrpSpPr>
        <p:grpSpPr>
          <a:xfrm rot="-5400000">
            <a:off x="7661788" y="304268"/>
            <a:ext cx="1129771" cy="1173854"/>
            <a:chOff x="11" y="583339"/>
            <a:chExt cx="1129771" cy="1173854"/>
          </a:xfrm>
        </p:grpSpPr>
        <p:sp>
          <p:nvSpPr>
            <p:cNvPr id="175" name="Google Shape;175;p35"/>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76" name="Google Shape;176;p35"/>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77" name="Google Shape;177;p35"/>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78" name="Google Shape;178;p35"/>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79" name="Google Shape;179;p35"/>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0" name="Google Shape;180;p35"/>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1" name="Google Shape;181;p35"/>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2" name="Google Shape;182;p35"/>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3" name="Google Shape;183;p35"/>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4" name="Google Shape;184;p35"/>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5" name="Google Shape;185;p35"/>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6" name="Google Shape;186;p35"/>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7" name="Google Shape;187;p35"/>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8" name="Google Shape;188;p35"/>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89" name="Google Shape;189;p35"/>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0" name="Google Shape;190;p35"/>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1" name="Google Shape;191;p35"/>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2" name="Google Shape;192;p35"/>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3" name="Google Shape;193;p35"/>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4" name="Google Shape;194;p35"/>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5" name="Google Shape;195;p35"/>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6" name="Google Shape;196;p35"/>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7" name="Google Shape;197;p35"/>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8" name="Google Shape;198;p35"/>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199" name="Google Shape;199;p35"/>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0" name="Shape 200"/>
        <p:cNvGrpSpPr/>
        <p:nvPr/>
      </p:nvGrpSpPr>
      <p:grpSpPr>
        <a:xfrm>
          <a:off x="0" y="0"/>
          <a:ext cx="0" cy="0"/>
          <a:chOff x="0" y="0"/>
          <a:chExt cx="0" cy="0"/>
        </a:xfrm>
      </p:grpSpPr>
      <p:sp>
        <p:nvSpPr>
          <p:cNvPr id="201" name="Google Shape;201;p36"/>
          <p:cNvSpPr txBox="1"/>
          <p:nvPr>
            <p:ph type="title"/>
          </p:nvPr>
        </p:nvSpPr>
        <p:spPr>
          <a:xfrm>
            <a:off x="2391900" y="3044542"/>
            <a:ext cx="43602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02" name="Google Shape;202;p36"/>
          <p:cNvSpPr txBox="1"/>
          <p:nvPr>
            <p:ph idx="1" type="subTitle"/>
          </p:nvPr>
        </p:nvSpPr>
        <p:spPr>
          <a:xfrm>
            <a:off x="1996200" y="1567050"/>
            <a:ext cx="5151600" cy="147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3" name="Google Shape;203;p36"/>
          <p:cNvSpPr/>
          <p:nvPr/>
        </p:nvSpPr>
        <p:spPr>
          <a:xfrm>
            <a:off x="1350" y="0"/>
            <a:ext cx="18237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 name="Google Shape;204;p36"/>
          <p:cNvGrpSpPr/>
          <p:nvPr/>
        </p:nvGrpSpPr>
        <p:grpSpPr>
          <a:xfrm rot="-5400000">
            <a:off x="348315" y="3682261"/>
            <a:ext cx="1129771" cy="1173854"/>
            <a:chOff x="11" y="583339"/>
            <a:chExt cx="1129771" cy="1173854"/>
          </a:xfrm>
        </p:grpSpPr>
        <p:sp>
          <p:nvSpPr>
            <p:cNvPr id="205" name="Google Shape;205;p36"/>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06" name="Google Shape;206;p36"/>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07" name="Google Shape;207;p36"/>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08" name="Google Shape;208;p36"/>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09" name="Google Shape;209;p36"/>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0" name="Google Shape;210;p36"/>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1" name="Google Shape;211;p36"/>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2" name="Google Shape;212;p36"/>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3" name="Google Shape;213;p36"/>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4" name="Google Shape;214;p36"/>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5" name="Google Shape;215;p36"/>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6" name="Google Shape;216;p36"/>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7" name="Google Shape;217;p36"/>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8" name="Google Shape;218;p36"/>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19" name="Google Shape;219;p36"/>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0" name="Google Shape;220;p36"/>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1" name="Google Shape;221;p36"/>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2" name="Google Shape;222;p36"/>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3" name="Google Shape;223;p36"/>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4" name="Google Shape;224;p36"/>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5" name="Google Shape;225;p36"/>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6" name="Google Shape;226;p36"/>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7" name="Google Shape;227;p36"/>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8" name="Google Shape;228;p36"/>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29" name="Google Shape;229;p36"/>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0" name="Shape 230"/>
        <p:cNvGrpSpPr/>
        <p:nvPr/>
      </p:nvGrpSpPr>
      <p:grpSpPr>
        <a:xfrm>
          <a:off x="0" y="0"/>
          <a:ext cx="0" cy="0"/>
          <a:chOff x="0" y="0"/>
          <a:chExt cx="0" cy="0"/>
        </a:xfrm>
      </p:grpSpPr>
      <p:sp>
        <p:nvSpPr>
          <p:cNvPr id="231" name="Google Shape;231;p37"/>
          <p:cNvSpPr/>
          <p:nvPr/>
        </p:nvSpPr>
        <p:spPr>
          <a:xfrm rot="5400000">
            <a:off x="2345225" y="-1157218"/>
            <a:ext cx="1823700" cy="6513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7"/>
          <p:cNvSpPr/>
          <p:nvPr/>
        </p:nvSpPr>
        <p:spPr>
          <a:xfrm rot="5400000">
            <a:off x="4987725" y="973920"/>
            <a:ext cx="1823700" cy="6513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 name="Google Shape;233;p37"/>
          <p:cNvGrpSpPr/>
          <p:nvPr/>
        </p:nvGrpSpPr>
        <p:grpSpPr>
          <a:xfrm rot="-5400000">
            <a:off x="7661788" y="304268"/>
            <a:ext cx="1129771" cy="1173854"/>
            <a:chOff x="11" y="583339"/>
            <a:chExt cx="1129771" cy="1173854"/>
          </a:xfrm>
        </p:grpSpPr>
        <p:sp>
          <p:nvSpPr>
            <p:cNvPr id="234" name="Google Shape;234;p37"/>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35" name="Google Shape;235;p37"/>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36" name="Google Shape;236;p37"/>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37" name="Google Shape;237;p37"/>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38" name="Google Shape;238;p37"/>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39" name="Google Shape;239;p37"/>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0" name="Google Shape;240;p37"/>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1" name="Google Shape;241;p37"/>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2" name="Google Shape;242;p37"/>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3" name="Google Shape;243;p37"/>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4" name="Google Shape;244;p37"/>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5" name="Google Shape;245;p37"/>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6" name="Google Shape;246;p37"/>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7" name="Google Shape;247;p37"/>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8" name="Google Shape;248;p37"/>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49" name="Google Shape;249;p37"/>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0" name="Google Shape;250;p37"/>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1" name="Google Shape;251;p37"/>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2" name="Google Shape;252;p37"/>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3" name="Google Shape;253;p37"/>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4" name="Google Shape;254;p37"/>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5" name="Google Shape;255;p37"/>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6" name="Google Shape;256;p37"/>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7" name="Google Shape;257;p37"/>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58" name="Google Shape;258;p37"/>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
        <p:nvSpPr>
          <p:cNvPr id="259" name="Google Shape;259;p37"/>
          <p:cNvSpPr txBox="1"/>
          <p:nvPr>
            <p:ph idx="1" type="subTitle"/>
          </p:nvPr>
        </p:nvSpPr>
        <p:spPr>
          <a:xfrm>
            <a:off x="720000" y="1451282"/>
            <a:ext cx="1729200" cy="129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260" name="Google Shape;260;p37"/>
          <p:cNvSpPr txBox="1"/>
          <p:nvPr>
            <p:ph idx="2" type="subTitle"/>
          </p:nvPr>
        </p:nvSpPr>
        <p:spPr>
          <a:xfrm>
            <a:off x="3346901" y="3569025"/>
            <a:ext cx="1729200" cy="129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261" name="Google Shape;261;p37"/>
          <p:cNvSpPr txBox="1"/>
          <p:nvPr>
            <p:ph idx="3" type="subTitle"/>
          </p:nvPr>
        </p:nvSpPr>
        <p:spPr>
          <a:xfrm>
            <a:off x="2449150" y="1451282"/>
            <a:ext cx="3342600" cy="129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62" name="Google Shape;262;p37"/>
          <p:cNvSpPr txBox="1"/>
          <p:nvPr>
            <p:ph idx="4" type="subTitle"/>
          </p:nvPr>
        </p:nvSpPr>
        <p:spPr>
          <a:xfrm>
            <a:off x="5104675" y="3569025"/>
            <a:ext cx="3342600" cy="1296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63" name="Google Shape;263;p3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64" name="Shape 264"/>
        <p:cNvGrpSpPr/>
        <p:nvPr/>
      </p:nvGrpSpPr>
      <p:grpSpPr>
        <a:xfrm>
          <a:off x="0" y="0"/>
          <a:ext cx="0" cy="0"/>
          <a:chOff x="0" y="0"/>
          <a:chExt cx="0" cy="0"/>
        </a:xfrm>
      </p:grpSpPr>
      <p:sp>
        <p:nvSpPr>
          <p:cNvPr id="265" name="Google Shape;265;p38"/>
          <p:cNvSpPr/>
          <p:nvPr/>
        </p:nvSpPr>
        <p:spPr>
          <a:xfrm>
            <a:off x="717150" y="1163700"/>
            <a:ext cx="7709700" cy="3273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7" name="Google Shape;267;p38"/>
          <p:cNvSpPr txBox="1"/>
          <p:nvPr>
            <p:ph idx="1" type="body"/>
          </p:nvPr>
        </p:nvSpPr>
        <p:spPr>
          <a:xfrm>
            <a:off x="1924350" y="1730850"/>
            <a:ext cx="5295300" cy="2139000"/>
          </a:xfrm>
          <a:prstGeom prst="rect">
            <a:avLst/>
          </a:prstGeom>
          <a:noFill/>
          <a:ln>
            <a:noFill/>
          </a:ln>
        </p:spPr>
        <p:txBody>
          <a:bodyPr anchorCtr="0" anchor="ctr" bIns="91425" lIns="91425" spcFirstLastPara="1" rIns="91425" wrap="square" tIns="91425">
            <a:noAutofit/>
          </a:bodyPr>
          <a:lstStyle>
            <a:lvl1pPr indent="-304800" lvl="0" marL="457200" algn="ctr">
              <a:lnSpc>
                <a:spcPct val="100000"/>
              </a:lnSpc>
              <a:spcBef>
                <a:spcPts val="0"/>
              </a:spcBef>
              <a:spcAft>
                <a:spcPts val="0"/>
              </a:spcAft>
              <a:buSzPts val="1200"/>
              <a:buFont typeface="Roboto Slab Light"/>
              <a:buChar char="●"/>
              <a:defRPr sz="1400"/>
            </a:lvl1pPr>
            <a:lvl2pPr indent="-304800" lvl="1" marL="914400" algn="l">
              <a:lnSpc>
                <a:spcPct val="100000"/>
              </a:lnSpc>
              <a:spcBef>
                <a:spcPts val="1600"/>
              </a:spcBef>
              <a:spcAft>
                <a:spcPts val="0"/>
              </a:spcAft>
              <a:buSzPts val="1200"/>
              <a:buFont typeface="Roboto Slab Light"/>
              <a:buChar char="○"/>
              <a:defRPr/>
            </a:lvl2pPr>
            <a:lvl3pPr indent="-304800" lvl="2" marL="1371600" algn="l">
              <a:lnSpc>
                <a:spcPct val="100000"/>
              </a:lnSpc>
              <a:spcBef>
                <a:spcPts val="1600"/>
              </a:spcBef>
              <a:spcAft>
                <a:spcPts val="0"/>
              </a:spcAft>
              <a:buSzPts val="1200"/>
              <a:buFont typeface="Roboto Slab Light"/>
              <a:buChar char="■"/>
              <a:defRPr/>
            </a:lvl3pPr>
            <a:lvl4pPr indent="-304800" lvl="3" marL="1828800" algn="l">
              <a:lnSpc>
                <a:spcPct val="100000"/>
              </a:lnSpc>
              <a:spcBef>
                <a:spcPts val="1600"/>
              </a:spcBef>
              <a:spcAft>
                <a:spcPts val="0"/>
              </a:spcAft>
              <a:buSzPts val="1200"/>
              <a:buFont typeface="Roboto Slab Light"/>
              <a:buChar char="●"/>
              <a:defRPr/>
            </a:lvl4pPr>
            <a:lvl5pPr indent="-304800" lvl="4" marL="2286000" algn="l">
              <a:lnSpc>
                <a:spcPct val="100000"/>
              </a:lnSpc>
              <a:spcBef>
                <a:spcPts val="1600"/>
              </a:spcBef>
              <a:spcAft>
                <a:spcPts val="0"/>
              </a:spcAft>
              <a:buSzPts val="1200"/>
              <a:buFont typeface="Roboto Slab Light"/>
              <a:buChar char="○"/>
              <a:defRPr/>
            </a:lvl5pPr>
            <a:lvl6pPr indent="-304800" lvl="5" marL="2743200" algn="l">
              <a:lnSpc>
                <a:spcPct val="100000"/>
              </a:lnSpc>
              <a:spcBef>
                <a:spcPts val="1600"/>
              </a:spcBef>
              <a:spcAft>
                <a:spcPts val="0"/>
              </a:spcAft>
              <a:buSzPts val="1200"/>
              <a:buFont typeface="Roboto Slab Light"/>
              <a:buChar char="■"/>
              <a:defRPr/>
            </a:lvl6pPr>
            <a:lvl7pPr indent="-304800" lvl="6" marL="3200400" algn="l">
              <a:lnSpc>
                <a:spcPct val="100000"/>
              </a:lnSpc>
              <a:spcBef>
                <a:spcPts val="1600"/>
              </a:spcBef>
              <a:spcAft>
                <a:spcPts val="0"/>
              </a:spcAft>
              <a:buSzPts val="1200"/>
              <a:buFont typeface="Roboto Slab Light"/>
              <a:buChar char="●"/>
              <a:defRPr/>
            </a:lvl7pPr>
            <a:lvl8pPr indent="-304800" lvl="7" marL="3657600" algn="l">
              <a:lnSpc>
                <a:spcPct val="100000"/>
              </a:lnSpc>
              <a:spcBef>
                <a:spcPts val="1600"/>
              </a:spcBef>
              <a:spcAft>
                <a:spcPts val="0"/>
              </a:spcAft>
              <a:buSzPts val="1200"/>
              <a:buFont typeface="Roboto Slab Light"/>
              <a:buChar char="○"/>
              <a:defRPr/>
            </a:lvl8pPr>
            <a:lvl9pPr indent="-304800" lvl="8" marL="4114800" algn="l">
              <a:lnSpc>
                <a:spcPct val="100000"/>
              </a:lnSpc>
              <a:spcBef>
                <a:spcPts val="1600"/>
              </a:spcBef>
              <a:spcAft>
                <a:spcPts val="1600"/>
              </a:spcAft>
              <a:buSzPts val="1200"/>
              <a:buFont typeface="Roboto Slab Light"/>
              <a:buChar char="■"/>
              <a:defRPr/>
            </a:lvl9pPr>
          </a:lstStyle>
          <a:p/>
        </p:txBody>
      </p:sp>
      <p:grpSp>
        <p:nvGrpSpPr>
          <p:cNvPr id="268" name="Google Shape;268;p38"/>
          <p:cNvGrpSpPr/>
          <p:nvPr/>
        </p:nvGrpSpPr>
        <p:grpSpPr>
          <a:xfrm rot="-5400000">
            <a:off x="348315" y="3682261"/>
            <a:ext cx="1129771" cy="1173854"/>
            <a:chOff x="11" y="583339"/>
            <a:chExt cx="1129771" cy="1173854"/>
          </a:xfrm>
        </p:grpSpPr>
        <p:sp>
          <p:nvSpPr>
            <p:cNvPr id="269" name="Google Shape;269;p38"/>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0" name="Google Shape;270;p38"/>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1" name="Google Shape;271;p38"/>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2" name="Google Shape;272;p38"/>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3" name="Google Shape;273;p38"/>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4" name="Google Shape;274;p38"/>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5" name="Google Shape;275;p38"/>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6" name="Google Shape;276;p38"/>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7" name="Google Shape;277;p38"/>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8" name="Google Shape;278;p38"/>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79" name="Google Shape;279;p38"/>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0" name="Google Shape;280;p38"/>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1" name="Google Shape;281;p38"/>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2" name="Google Shape;282;p38"/>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3" name="Google Shape;283;p38"/>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4" name="Google Shape;284;p38"/>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5" name="Google Shape;285;p38"/>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6" name="Google Shape;286;p38"/>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7" name="Google Shape;287;p38"/>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8" name="Google Shape;288;p38"/>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89" name="Google Shape;289;p38"/>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90" name="Google Shape;290;p38"/>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91" name="Google Shape;291;p38"/>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92" name="Google Shape;292;p38"/>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93" name="Google Shape;293;p38"/>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grpSp>
        <p:nvGrpSpPr>
          <p:cNvPr id="294" name="Google Shape;294;p38"/>
          <p:cNvGrpSpPr/>
          <p:nvPr/>
        </p:nvGrpSpPr>
        <p:grpSpPr>
          <a:xfrm rot="-5400000">
            <a:off x="7661788" y="304268"/>
            <a:ext cx="1129771" cy="1173854"/>
            <a:chOff x="11" y="583339"/>
            <a:chExt cx="1129771" cy="1173854"/>
          </a:xfrm>
        </p:grpSpPr>
        <p:sp>
          <p:nvSpPr>
            <p:cNvPr id="295" name="Google Shape;295;p38"/>
            <p:cNvSpPr/>
            <p:nvPr/>
          </p:nvSpPr>
          <p:spPr>
            <a:xfrm>
              <a:off x="9686" y="583339"/>
              <a:ext cx="51388" cy="52830"/>
            </a:xfrm>
            <a:custGeom>
              <a:rect b="b" l="l" r="r" t="t"/>
              <a:pathLst>
                <a:path extrusionOk="0" h="1649" w="1604">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96" name="Google Shape;296;p38"/>
            <p:cNvSpPr/>
            <p:nvPr/>
          </p:nvSpPr>
          <p:spPr>
            <a:xfrm>
              <a:off x="277103" y="584524"/>
              <a:ext cx="50908" cy="50555"/>
            </a:xfrm>
            <a:custGeom>
              <a:rect b="b" l="l" r="r" t="t"/>
              <a:pathLst>
                <a:path extrusionOk="0" h="1578" w="1589">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97" name="Google Shape;297;p38"/>
            <p:cNvSpPr/>
            <p:nvPr/>
          </p:nvSpPr>
          <p:spPr>
            <a:xfrm>
              <a:off x="543559" y="583435"/>
              <a:ext cx="52349" cy="52734"/>
            </a:xfrm>
            <a:custGeom>
              <a:rect b="b" l="l" r="r" t="t"/>
              <a:pathLst>
                <a:path extrusionOk="0" h="1646" w="1634">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98" name="Google Shape;298;p38"/>
            <p:cNvSpPr/>
            <p:nvPr/>
          </p:nvSpPr>
          <p:spPr>
            <a:xfrm>
              <a:off x="810752" y="583435"/>
              <a:ext cx="52093" cy="52734"/>
            </a:xfrm>
            <a:custGeom>
              <a:rect b="b" l="l" r="r" t="t"/>
              <a:pathLst>
                <a:path extrusionOk="0" h="1646" w="1626">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299" name="Google Shape;299;p38"/>
            <p:cNvSpPr/>
            <p:nvPr/>
          </p:nvSpPr>
          <p:spPr>
            <a:xfrm>
              <a:off x="1078874" y="584524"/>
              <a:ext cx="50427" cy="50555"/>
            </a:xfrm>
            <a:custGeom>
              <a:rect b="b" l="l" r="r" t="t"/>
              <a:pathLst>
                <a:path extrusionOk="0" h="1578" w="1574">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0" name="Google Shape;300;p38"/>
            <p:cNvSpPr/>
            <p:nvPr/>
          </p:nvSpPr>
          <p:spPr>
            <a:xfrm>
              <a:off x="1933" y="863347"/>
              <a:ext cx="59141" cy="53310"/>
            </a:xfrm>
            <a:custGeom>
              <a:rect b="b" l="l" r="r" t="t"/>
              <a:pathLst>
                <a:path extrusionOk="0" h="1664" w="1846">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1" name="Google Shape;301;p38"/>
            <p:cNvSpPr/>
            <p:nvPr/>
          </p:nvSpPr>
          <p:spPr>
            <a:xfrm>
              <a:off x="268870" y="863827"/>
              <a:ext cx="59141" cy="50459"/>
            </a:xfrm>
            <a:custGeom>
              <a:rect b="b" l="l" r="r" t="t"/>
              <a:pathLst>
                <a:path extrusionOk="0" h="1575" w="1846">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2" name="Google Shape;302;p38"/>
            <p:cNvSpPr/>
            <p:nvPr/>
          </p:nvSpPr>
          <p:spPr>
            <a:xfrm>
              <a:off x="536287" y="863827"/>
              <a:ext cx="59141" cy="50459"/>
            </a:xfrm>
            <a:custGeom>
              <a:rect b="b" l="l" r="r" t="t"/>
              <a:pathLst>
                <a:path extrusionOk="0" h="1575" w="1846">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3" name="Google Shape;303;p38"/>
            <p:cNvSpPr/>
            <p:nvPr/>
          </p:nvSpPr>
          <p:spPr>
            <a:xfrm>
              <a:off x="803383" y="863827"/>
              <a:ext cx="58981" cy="50459"/>
            </a:xfrm>
            <a:custGeom>
              <a:rect b="b" l="l" r="r" t="t"/>
              <a:pathLst>
                <a:path extrusionOk="0" h="1575" w="1841">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4" name="Google Shape;304;p38"/>
            <p:cNvSpPr/>
            <p:nvPr/>
          </p:nvSpPr>
          <p:spPr>
            <a:xfrm>
              <a:off x="1070160" y="863827"/>
              <a:ext cx="59622" cy="50459"/>
            </a:xfrm>
            <a:custGeom>
              <a:rect b="b" l="l" r="r" t="t"/>
              <a:pathLst>
                <a:path extrusionOk="0" h="1575" w="1861">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5" name="Google Shape;305;p38"/>
            <p:cNvSpPr/>
            <p:nvPr/>
          </p:nvSpPr>
          <p:spPr>
            <a:xfrm>
              <a:off x="11" y="1143835"/>
              <a:ext cx="61063" cy="52830"/>
            </a:xfrm>
            <a:custGeom>
              <a:rect b="b" l="l" r="r" t="t"/>
              <a:pathLst>
                <a:path extrusionOk="0" h="1649" w="1906">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6" name="Google Shape;306;p38"/>
            <p:cNvSpPr/>
            <p:nvPr/>
          </p:nvSpPr>
          <p:spPr>
            <a:xfrm>
              <a:off x="268870" y="1143835"/>
              <a:ext cx="59141" cy="50459"/>
            </a:xfrm>
            <a:custGeom>
              <a:rect b="b" l="l" r="r" t="t"/>
              <a:pathLst>
                <a:path extrusionOk="0" h="1575" w="1846">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7" name="Google Shape;307;p38"/>
            <p:cNvSpPr/>
            <p:nvPr/>
          </p:nvSpPr>
          <p:spPr>
            <a:xfrm>
              <a:off x="536287" y="1143835"/>
              <a:ext cx="59141" cy="50459"/>
            </a:xfrm>
            <a:custGeom>
              <a:rect b="b" l="l" r="r" t="t"/>
              <a:pathLst>
                <a:path extrusionOk="0" h="1575" w="1846">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8" name="Google Shape;308;p38"/>
            <p:cNvSpPr/>
            <p:nvPr/>
          </p:nvSpPr>
          <p:spPr>
            <a:xfrm>
              <a:off x="803223" y="1143835"/>
              <a:ext cx="59141" cy="50459"/>
            </a:xfrm>
            <a:custGeom>
              <a:rect b="b" l="l" r="r" t="t"/>
              <a:pathLst>
                <a:path extrusionOk="0" h="1575" w="1846">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09" name="Google Shape;309;p38"/>
            <p:cNvSpPr/>
            <p:nvPr/>
          </p:nvSpPr>
          <p:spPr>
            <a:xfrm>
              <a:off x="1070160" y="1143835"/>
              <a:ext cx="59622" cy="50459"/>
            </a:xfrm>
            <a:custGeom>
              <a:rect b="b" l="l" r="r" t="t"/>
              <a:pathLst>
                <a:path extrusionOk="0" h="1575" w="1861">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0" name="Google Shape;310;p38"/>
            <p:cNvSpPr/>
            <p:nvPr/>
          </p:nvSpPr>
          <p:spPr>
            <a:xfrm>
              <a:off x="1933" y="1424323"/>
              <a:ext cx="59141" cy="52830"/>
            </a:xfrm>
            <a:custGeom>
              <a:rect b="b" l="l" r="r" t="t"/>
              <a:pathLst>
                <a:path extrusionOk="0" h="1649" w="1846">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1" name="Google Shape;311;p38"/>
            <p:cNvSpPr/>
            <p:nvPr/>
          </p:nvSpPr>
          <p:spPr>
            <a:xfrm>
              <a:off x="268870" y="1424323"/>
              <a:ext cx="59141" cy="50459"/>
            </a:xfrm>
            <a:custGeom>
              <a:rect b="b" l="l" r="r" t="t"/>
              <a:pathLst>
                <a:path extrusionOk="0" h="1575" w="1846">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2" name="Google Shape;312;p38"/>
            <p:cNvSpPr/>
            <p:nvPr/>
          </p:nvSpPr>
          <p:spPr>
            <a:xfrm>
              <a:off x="536287" y="1424323"/>
              <a:ext cx="59141" cy="50459"/>
            </a:xfrm>
            <a:custGeom>
              <a:rect b="b" l="l" r="r" t="t"/>
              <a:pathLst>
                <a:path extrusionOk="0" h="1575" w="1846">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3" name="Google Shape;313;p38"/>
            <p:cNvSpPr/>
            <p:nvPr/>
          </p:nvSpPr>
          <p:spPr>
            <a:xfrm>
              <a:off x="803223" y="1424323"/>
              <a:ext cx="59141" cy="50459"/>
            </a:xfrm>
            <a:custGeom>
              <a:rect b="b" l="l" r="r" t="t"/>
              <a:pathLst>
                <a:path extrusionOk="0" h="1575" w="1846">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4" name="Google Shape;314;p38"/>
            <p:cNvSpPr/>
            <p:nvPr/>
          </p:nvSpPr>
          <p:spPr>
            <a:xfrm>
              <a:off x="1070160" y="1424323"/>
              <a:ext cx="59622" cy="50459"/>
            </a:xfrm>
            <a:custGeom>
              <a:rect b="b" l="l" r="r" t="t"/>
              <a:pathLst>
                <a:path extrusionOk="0" h="1575" w="1861">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5" name="Google Shape;315;p38"/>
            <p:cNvSpPr/>
            <p:nvPr/>
          </p:nvSpPr>
          <p:spPr>
            <a:xfrm>
              <a:off x="11" y="1704331"/>
              <a:ext cx="61063" cy="52862"/>
            </a:xfrm>
            <a:custGeom>
              <a:rect b="b" l="l" r="r" t="t"/>
              <a:pathLst>
                <a:path extrusionOk="0" h="1650" w="1906">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6" name="Google Shape;316;p38"/>
            <p:cNvSpPr/>
            <p:nvPr/>
          </p:nvSpPr>
          <p:spPr>
            <a:xfrm>
              <a:off x="268870" y="1704331"/>
              <a:ext cx="59141" cy="50811"/>
            </a:xfrm>
            <a:custGeom>
              <a:rect b="b" l="l" r="r" t="t"/>
              <a:pathLst>
                <a:path extrusionOk="0" h="1586" w="1846">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7" name="Google Shape;317;p38"/>
            <p:cNvSpPr/>
            <p:nvPr/>
          </p:nvSpPr>
          <p:spPr>
            <a:xfrm>
              <a:off x="536287" y="1704331"/>
              <a:ext cx="59141" cy="50811"/>
            </a:xfrm>
            <a:custGeom>
              <a:rect b="b" l="l" r="r" t="t"/>
              <a:pathLst>
                <a:path extrusionOk="0" h="1586" w="1846">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8" name="Google Shape;318;p38"/>
            <p:cNvSpPr/>
            <p:nvPr/>
          </p:nvSpPr>
          <p:spPr>
            <a:xfrm>
              <a:off x="803223" y="1704331"/>
              <a:ext cx="59141" cy="50811"/>
            </a:xfrm>
            <a:custGeom>
              <a:rect b="b" l="l" r="r" t="t"/>
              <a:pathLst>
                <a:path extrusionOk="0" h="1586" w="1846">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sp>
          <p:nvSpPr>
            <p:cNvPr id="319" name="Google Shape;319;p38"/>
            <p:cNvSpPr/>
            <p:nvPr/>
          </p:nvSpPr>
          <p:spPr>
            <a:xfrm>
              <a:off x="1070160" y="1704331"/>
              <a:ext cx="59622" cy="50811"/>
            </a:xfrm>
            <a:custGeom>
              <a:rect b="b" l="l" r="r" t="t"/>
              <a:pathLst>
                <a:path extrusionOk="0" h="1586" w="1861">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2"/>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0" name="Shape 320"/>
        <p:cNvGrpSpPr/>
        <p:nvPr/>
      </p:nvGrpSpPr>
      <p:grpSpPr>
        <a:xfrm>
          <a:off x="0" y="0"/>
          <a:ext cx="0" cy="0"/>
          <a:chOff x="0" y="0"/>
          <a:chExt cx="0" cy="0"/>
        </a:xfrm>
      </p:grpSpPr>
      <p:sp>
        <p:nvSpPr>
          <p:cNvPr id="321" name="Google Shape;321;p39"/>
          <p:cNvSpPr txBox="1"/>
          <p:nvPr>
            <p:ph type="title"/>
          </p:nvPr>
        </p:nvSpPr>
        <p:spPr>
          <a:xfrm>
            <a:off x="713225" y="3966775"/>
            <a:ext cx="7717500" cy="637800"/>
          </a:xfrm>
          <a:prstGeom prst="rect">
            <a:avLst/>
          </a:prstGeom>
          <a:solidFill>
            <a:schemeClr val="accent3"/>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11700" y="407850"/>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2"/>
              </a:buClr>
              <a:buSzPts val="2800"/>
              <a:buFont typeface="Paytone One"/>
              <a:buNone/>
              <a:defRPr b="0" i="0" sz="2800" u="none" cap="none" strike="noStrike">
                <a:solidFill>
                  <a:schemeClr val="accent2"/>
                </a:solidFill>
                <a:latin typeface="Paytone One"/>
                <a:ea typeface="Paytone One"/>
                <a:cs typeface="Paytone One"/>
                <a:sym typeface="Paytone One"/>
              </a:defRPr>
            </a:lvl1pPr>
            <a:lvl2pPr lvl="1" marR="0" rtl="0" algn="l">
              <a:lnSpc>
                <a:spcPct val="100000"/>
              </a:lnSpc>
              <a:spcBef>
                <a:spcPts val="0"/>
              </a:spcBef>
              <a:spcAft>
                <a:spcPts val="0"/>
              </a:spcAft>
              <a:buClr>
                <a:schemeClr val="accent2"/>
              </a:buClr>
              <a:buSzPts val="2800"/>
              <a:buFont typeface="Paytone One"/>
              <a:buNone/>
              <a:defRPr b="0" i="0" sz="2800" u="none" cap="none" strike="noStrike">
                <a:solidFill>
                  <a:schemeClr val="accent2"/>
                </a:solidFill>
                <a:latin typeface="Paytone One"/>
                <a:ea typeface="Paytone One"/>
                <a:cs typeface="Paytone One"/>
                <a:sym typeface="Paytone One"/>
              </a:defRPr>
            </a:lvl2pPr>
            <a:lvl3pPr lvl="2" marR="0" rtl="0" algn="l">
              <a:lnSpc>
                <a:spcPct val="100000"/>
              </a:lnSpc>
              <a:spcBef>
                <a:spcPts val="0"/>
              </a:spcBef>
              <a:spcAft>
                <a:spcPts val="0"/>
              </a:spcAft>
              <a:buClr>
                <a:schemeClr val="accent2"/>
              </a:buClr>
              <a:buSzPts val="2800"/>
              <a:buFont typeface="Paytone One"/>
              <a:buNone/>
              <a:defRPr b="0" i="0" sz="2800" u="none" cap="none" strike="noStrike">
                <a:solidFill>
                  <a:schemeClr val="accent2"/>
                </a:solidFill>
                <a:latin typeface="Paytone One"/>
                <a:ea typeface="Paytone One"/>
                <a:cs typeface="Paytone One"/>
                <a:sym typeface="Paytone One"/>
              </a:defRPr>
            </a:lvl3pPr>
            <a:lvl4pPr lvl="3" marR="0" rtl="0" algn="l">
              <a:lnSpc>
                <a:spcPct val="100000"/>
              </a:lnSpc>
              <a:spcBef>
                <a:spcPts val="0"/>
              </a:spcBef>
              <a:spcAft>
                <a:spcPts val="0"/>
              </a:spcAft>
              <a:buClr>
                <a:schemeClr val="accent2"/>
              </a:buClr>
              <a:buSzPts val="2800"/>
              <a:buFont typeface="Paytone One"/>
              <a:buNone/>
              <a:defRPr b="0" i="0" sz="2800" u="none" cap="none" strike="noStrike">
                <a:solidFill>
                  <a:schemeClr val="accent2"/>
                </a:solidFill>
                <a:latin typeface="Paytone One"/>
                <a:ea typeface="Paytone One"/>
                <a:cs typeface="Paytone One"/>
                <a:sym typeface="Paytone One"/>
              </a:defRPr>
            </a:lvl4pPr>
            <a:lvl5pPr lvl="4" marR="0" rtl="0" algn="l">
              <a:lnSpc>
                <a:spcPct val="100000"/>
              </a:lnSpc>
              <a:spcBef>
                <a:spcPts val="0"/>
              </a:spcBef>
              <a:spcAft>
                <a:spcPts val="0"/>
              </a:spcAft>
              <a:buClr>
                <a:schemeClr val="accent2"/>
              </a:buClr>
              <a:buSzPts val="2800"/>
              <a:buFont typeface="Paytone One"/>
              <a:buNone/>
              <a:defRPr b="0" i="0" sz="2800" u="none" cap="none" strike="noStrike">
                <a:solidFill>
                  <a:schemeClr val="accent2"/>
                </a:solidFill>
                <a:latin typeface="Paytone One"/>
                <a:ea typeface="Paytone One"/>
                <a:cs typeface="Paytone One"/>
                <a:sym typeface="Paytone One"/>
              </a:defRPr>
            </a:lvl5pPr>
            <a:lvl6pPr lvl="5" marR="0" rtl="0" algn="l">
              <a:lnSpc>
                <a:spcPct val="100000"/>
              </a:lnSpc>
              <a:spcBef>
                <a:spcPts val="0"/>
              </a:spcBef>
              <a:spcAft>
                <a:spcPts val="0"/>
              </a:spcAft>
              <a:buClr>
                <a:schemeClr val="accent2"/>
              </a:buClr>
              <a:buSzPts val="2800"/>
              <a:buFont typeface="Paytone One"/>
              <a:buNone/>
              <a:defRPr b="0" i="0" sz="2800" u="none" cap="none" strike="noStrike">
                <a:solidFill>
                  <a:schemeClr val="accent2"/>
                </a:solidFill>
                <a:latin typeface="Paytone One"/>
                <a:ea typeface="Paytone One"/>
                <a:cs typeface="Paytone One"/>
                <a:sym typeface="Paytone One"/>
              </a:defRPr>
            </a:lvl6pPr>
            <a:lvl7pPr lvl="6" marR="0" rtl="0" algn="l">
              <a:lnSpc>
                <a:spcPct val="100000"/>
              </a:lnSpc>
              <a:spcBef>
                <a:spcPts val="0"/>
              </a:spcBef>
              <a:spcAft>
                <a:spcPts val="0"/>
              </a:spcAft>
              <a:buClr>
                <a:schemeClr val="accent2"/>
              </a:buClr>
              <a:buSzPts val="2800"/>
              <a:buFont typeface="Paytone One"/>
              <a:buNone/>
              <a:defRPr b="0" i="0" sz="2800" u="none" cap="none" strike="noStrike">
                <a:solidFill>
                  <a:schemeClr val="accent2"/>
                </a:solidFill>
                <a:latin typeface="Paytone One"/>
                <a:ea typeface="Paytone One"/>
                <a:cs typeface="Paytone One"/>
                <a:sym typeface="Paytone One"/>
              </a:defRPr>
            </a:lvl7pPr>
            <a:lvl8pPr lvl="7" marR="0" rtl="0" algn="l">
              <a:lnSpc>
                <a:spcPct val="100000"/>
              </a:lnSpc>
              <a:spcBef>
                <a:spcPts val="0"/>
              </a:spcBef>
              <a:spcAft>
                <a:spcPts val="0"/>
              </a:spcAft>
              <a:buClr>
                <a:schemeClr val="accent2"/>
              </a:buClr>
              <a:buSzPts val="2800"/>
              <a:buFont typeface="Paytone One"/>
              <a:buNone/>
              <a:defRPr b="0" i="0" sz="2800" u="none" cap="none" strike="noStrike">
                <a:solidFill>
                  <a:schemeClr val="accent2"/>
                </a:solidFill>
                <a:latin typeface="Paytone One"/>
                <a:ea typeface="Paytone One"/>
                <a:cs typeface="Paytone One"/>
                <a:sym typeface="Paytone One"/>
              </a:defRPr>
            </a:lvl8pPr>
            <a:lvl9pPr lvl="8" marR="0" rtl="0" algn="l">
              <a:lnSpc>
                <a:spcPct val="100000"/>
              </a:lnSpc>
              <a:spcBef>
                <a:spcPts val="0"/>
              </a:spcBef>
              <a:spcAft>
                <a:spcPts val="0"/>
              </a:spcAft>
              <a:buClr>
                <a:schemeClr val="accent2"/>
              </a:buClr>
              <a:buSzPts val="2800"/>
              <a:buFont typeface="Paytone One"/>
              <a:buNone/>
              <a:defRPr b="0" i="0" sz="2800" u="none" cap="none" strike="noStrike">
                <a:solidFill>
                  <a:schemeClr val="accent2"/>
                </a:solidFill>
                <a:latin typeface="Paytone One"/>
                <a:ea typeface="Paytone One"/>
                <a:cs typeface="Paytone One"/>
                <a:sym typeface="Paytone One"/>
              </a:defRPr>
            </a:lvl9pPr>
          </a:lstStyle>
          <a:p/>
        </p:txBody>
      </p:sp>
      <p:sp>
        <p:nvSpPr>
          <p:cNvPr id="7" name="Google Shape;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chemeClr val="accent2"/>
              </a:buClr>
              <a:buSzPts val="1800"/>
              <a:buFont typeface="Questrial"/>
              <a:buChar char="●"/>
              <a:defRPr b="0" i="0" sz="1800" u="none" cap="none" strike="noStrike">
                <a:solidFill>
                  <a:schemeClr val="accent2"/>
                </a:solidFill>
                <a:latin typeface="Questrial"/>
                <a:ea typeface="Questrial"/>
                <a:cs typeface="Questrial"/>
                <a:sym typeface="Questrial"/>
              </a:defRPr>
            </a:lvl1pPr>
            <a:lvl2pPr indent="-317500" lvl="1" marL="914400" marR="0" rtl="0" algn="l">
              <a:lnSpc>
                <a:spcPct val="100000"/>
              </a:lnSpc>
              <a:spcBef>
                <a:spcPts val="1600"/>
              </a:spcBef>
              <a:spcAft>
                <a:spcPts val="0"/>
              </a:spcAft>
              <a:buClr>
                <a:schemeClr val="accent2"/>
              </a:buClr>
              <a:buSzPts val="1400"/>
              <a:buFont typeface="Questrial"/>
              <a:buChar char="○"/>
              <a:defRPr b="0" i="0" sz="1400" u="none" cap="none" strike="noStrike">
                <a:solidFill>
                  <a:schemeClr val="accent2"/>
                </a:solidFill>
                <a:latin typeface="Questrial"/>
                <a:ea typeface="Questrial"/>
                <a:cs typeface="Questrial"/>
                <a:sym typeface="Questrial"/>
              </a:defRPr>
            </a:lvl2pPr>
            <a:lvl3pPr indent="-317500" lvl="2" marL="1371600" marR="0" rtl="0" algn="l">
              <a:lnSpc>
                <a:spcPct val="100000"/>
              </a:lnSpc>
              <a:spcBef>
                <a:spcPts val="1600"/>
              </a:spcBef>
              <a:spcAft>
                <a:spcPts val="0"/>
              </a:spcAft>
              <a:buClr>
                <a:schemeClr val="accent2"/>
              </a:buClr>
              <a:buSzPts val="1400"/>
              <a:buFont typeface="Questrial"/>
              <a:buChar char="■"/>
              <a:defRPr b="0" i="0" sz="1400" u="none" cap="none" strike="noStrike">
                <a:solidFill>
                  <a:schemeClr val="accent2"/>
                </a:solidFill>
                <a:latin typeface="Questrial"/>
                <a:ea typeface="Questrial"/>
                <a:cs typeface="Questrial"/>
                <a:sym typeface="Questrial"/>
              </a:defRPr>
            </a:lvl3pPr>
            <a:lvl4pPr indent="-317500" lvl="3" marL="1828800" marR="0" rtl="0" algn="l">
              <a:lnSpc>
                <a:spcPct val="100000"/>
              </a:lnSpc>
              <a:spcBef>
                <a:spcPts val="1600"/>
              </a:spcBef>
              <a:spcAft>
                <a:spcPts val="0"/>
              </a:spcAft>
              <a:buClr>
                <a:schemeClr val="accent2"/>
              </a:buClr>
              <a:buSzPts val="1400"/>
              <a:buFont typeface="Questrial"/>
              <a:buChar char="●"/>
              <a:defRPr b="0" i="0" sz="1400" u="none" cap="none" strike="noStrike">
                <a:solidFill>
                  <a:schemeClr val="accent2"/>
                </a:solidFill>
                <a:latin typeface="Questrial"/>
                <a:ea typeface="Questrial"/>
                <a:cs typeface="Questrial"/>
                <a:sym typeface="Questrial"/>
              </a:defRPr>
            </a:lvl4pPr>
            <a:lvl5pPr indent="-317500" lvl="4" marL="2286000" marR="0" rtl="0" algn="l">
              <a:lnSpc>
                <a:spcPct val="100000"/>
              </a:lnSpc>
              <a:spcBef>
                <a:spcPts val="1600"/>
              </a:spcBef>
              <a:spcAft>
                <a:spcPts val="0"/>
              </a:spcAft>
              <a:buClr>
                <a:schemeClr val="accent2"/>
              </a:buClr>
              <a:buSzPts val="1400"/>
              <a:buFont typeface="Questrial"/>
              <a:buChar char="○"/>
              <a:defRPr b="0" i="0" sz="1400" u="none" cap="none" strike="noStrike">
                <a:solidFill>
                  <a:schemeClr val="accent2"/>
                </a:solidFill>
                <a:latin typeface="Questrial"/>
                <a:ea typeface="Questrial"/>
                <a:cs typeface="Questrial"/>
                <a:sym typeface="Questrial"/>
              </a:defRPr>
            </a:lvl5pPr>
            <a:lvl6pPr indent="-317500" lvl="5" marL="2743200" marR="0" rtl="0" algn="l">
              <a:lnSpc>
                <a:spcPct val="100000"/>
              </a:lnSpc>
              <a:spcBef>
                <a:spcPts val="1600"/>
              </a:spcBef>
              <a:spcAft>
                <a:spcPts val="0"/>
              </a:spcAft>
              <a:buClr>
                <a:schemeClr val="accent2"/>
              </a:buClr>
              <a:buSzPts val="1400"/>
              <a:buFont typeface="Questrial"/>
              <a:buChar char="■"/>
              <a:defRPr b="0" i="0" sz="1400" u="none" cap="none" strike="noStrike">
                <a:solidFill>
                  <a:schemeClr val="accent2"/>
                </a:solidFill>
                <a:latin typeface="Questrial"/>
                <a:ea typeface="Questrial"/>
                <a:cs typeface="Questrial"/>
                <a:sym typeface="Questrial"/>
              </a:defRPr>
            </a:lvl6pPr>
            <a:lvl7pPr indent="-317500" lvl="6" marL="3200400" marR="0" rtl="0" algn="l">
              <a:lnSpc>
                <a:spcPct val="100000"/>
              </a:lnSpc>
              <a:spcBef>
                <a:spcPts val="1600"/>
              </a:spcBef>
              <a:spcAft>
                <a:spcPts val="0"/>
              </a:spcAft>
              <a:buClr>
                <a:schemeClr val="accent2"/>
              </a:buClr>
              <a:buSzPts val="1400"/>
              <a:buFont typeface="Questrial"/>
              <a:buChar char="●"/>
              <a:defRPr b="0" i="0" sz="1400" u="none" cap="none" strike="noStrike">
                <a:solidFill>
                  <a:schemeClr val="accent2"/>
                </a:solidFill>
                <a:latin typeface="Questrial"/>
                <a:ea typeface="Questrial"/>
                <a:cs typeface="Questrial"/>
                <a:sym typeface="Questrial"/>
              </a:defRPr>
            </a:lvl7pPr>
            <a:lvl8pPr indent="-317500" lvl="7" marL="3657600" marR="0" rtl="0" algn="l">
              <a:lnSpc>
                <a:spcPct val="100000"/>
              </a:lnSpc>
              <a:spcBef>
                <a:spcPts val="1600"/>
              </a:spcBef>
              <a:spcAft>
                <a:spcPts val="0"/>
              </a:spcAft>
              <a:buClr>
                <a:schemeClr val="accent2"/>
              </a:buClr>
              <a:buSzPts val="1400"/>
              <a:buFont typeface="Questrial"/>
              <a:buChar char="○"/>
              <a:defRPr b="0" i="0" sz="1400" u="none" cap="none" strike="noStrike">
                <a:solidFill>
                  <a:schemeClr val="accent2"/>
                </a:solidFill>
                <a:latin typeface="Questrial"/>
                <a:ea typeface="Questrial"/>
                <a:cs typeface="Questrial"/>
                <a:sym typeface="Questrial"/>
              </a:defRPr>
            </a:lvl8pPr>
            <a:lvl9pPr indent="-317500" lvl="8" marL="4114800" marR="0" rtl="0" algn="l">
              <a:lnSpc>
                <a:spcPct val="100000"/>
              </a:lnSpc>
              <a:spcBef>
                <a:spcPts val="1600"/>
              </a:spcBef>
              <a:spcAft>
                <a:spcPts val="1600"/>
              </a:spcAft>
              <a:buClr>
                <a:schemeClr val="accent2"/>
              </a:buClr>
              <a:buSzPts val="1400"/>
              <a:buFont typeface="Questrial"/>
              <a:buChar char="■"/>
              <a:defRPr b="0" i="0" sz="1400" u="none" cap="none" strike="noStrike">
                <a:solidFill>
                  <a:schemeClr val="accent2"/>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mc:AlternateContent>
    <mc:Choice Requires="p14">
      <p:transition spd="slow" p14:dur="1000">
        <p:push dir="r"/>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4" name="Shape 974"/>
        <p:cNvGrpSpPr/>
        <p:nvPr/>
      </p:nvGrpSpPr>
      <p:grpSpPr>
        <a:xfrm>
          <a:off x="0" y="0"/>
          <a:ext cx="0" cy="0"/>
          <a:chOff x="0" y="0"/>
          <a:chExt cx="0" cy="0"/>
        </a:xfrm>
      </p:grpSpPr>
      <p:sp>
        <p:nvSpPr>
          <p:cNvPr id="975" name="Google Shape;975;g1927f768546_4_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76" name="Google Shape;976;g1927f768546_4_0"/>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77" name="Google Shape;977;g1927f768546_4_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8" name="Google Shape;978;g1927f768546_4_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9" name="Google Shape;979;g1927f768546_4_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mc:AlternateContent>
    <mc:Choice Requires="p14">
      <p:transition spd="slow" p14:dur="1000">
        <p:push dir="r"/>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101blockchains.com/blockchain-proof-of-wor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www.dappuniversity.com/articles/how-to-build-a-blockchain-app" TargetMode="External"/><Relationship Id="rId4" Type="http://schemas.openxmlformats.org/officeDocument/2006/relationships/hyperlink" Target="https://cryptorelief.in" TargetMode="External"/><Relationship Id="rId9" Type="http://schemas.openxmlformats.org/officeDocument/2006/relationships/hyperlink" Target="https://metamask.io/" TargetMode="External"/><Relationship Id="rId5" Type="http://schemas.openxmlformats.org/officeDocument/2006/relationships/hyperlink" Target="https://nextjs.org/" TargetMode="External"/><Relationship Id="rId6" Type="http://schemas.openxmlformats.org/officeDocument/2006/relationships/hyperlink" Target="https://cryptozombies.io/" TargetMode="External"/><Relationship Id="rId7" Type="http://schemas.openxmlformats.org/officeDocument/2006/relationships/hyperlink" Target="https://web3js.readthedocs.io/en/v1.3.4/" TargetMode="External"/><Relationship Id="rId8" Type="http://schemas.openxmlformats.org/officeDocument/2006/relationships/hyperlink" Target="https://laurentsenta.com/articles/storage-and-dapps-on-ethereum-blockchain/" TargetMode="External"/><Relationship Id="rId10" Type="http://schemas.openxmlformats.org/officeDocument/2006/relationships/hyperlink" Target="https://www.rinkeby.io/#sta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www.cryptorelief.in"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g1927f768546_4_75"/>
          <p:cNvSpPr txBox="1"/>
          <p:nvPr>
            <p:ph type="ctrTitle"/>
          </p:nvPr>
        </p:nvSpPr>
        <p:spPr>
          <a:xfrm>
            <a:off x="710750" y="1931464"/>
            <a:ext cx="7772400" cy="10329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
                <a:solidFill>
                  <a:srgbClr val="0000FF"/>
                </a:solidFill>
              </a:rPr>
              <a:t>Crowdfunding in Blockchain</a:t>
            </a:r>
            <a:endParaRPr b="1">
              <a:solidFill>
                <a:srgbClr val="0000FF"/>
              </a:solidFill>
            </a:endParaRPr>
          </a:p>
        </p:txBody>
      </p:sp>
      <p:sp>
        <p:nvSpPr>
          <p:cNvPr id="1054" name="Google Shape;1054;g1927f768546_4_75"/>
          <p:cNvSpPr txBox="1"/>
          <p:nvPr>
            <p:ph idx="1" type="subTitle"/>
          </p:nvPr>
        </p:nvSpPr>
        <p:spPr>
          <a:xfrm>
            <a:off x="1396550" y="3228225"/>
            <a:ext cx="6400800" cy="14859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spcBef>
                <a:spcPts val="0"/>
              </a:spcBef>
              <a:spcAft>
                <a:spcPts val="0"/>
              </a:spcAft>
              <a:buClr>
                <a:srgbClr val="888888"/>
              </a:buClr>
              <a:buSzPct val="100000"/>
              <a:buNone/>
            </a:pPr>
            <a:r>
              <a:rPr b="1" lang="en">
                <a:solidFill>
                  <a:schemeClr val="dk1"/>
                </a:solidFill>
              </a:rPr>
              <a:t>Praveen Prakash Tiwari</a:t>
            </a:r>
            <a:r>
              <a:rPr b="1" lang="en">
                <a:solidFill>
                  <a:schemeClr val="dk1"/>
                </a:solidFill>
              </a:rPr>
              <a:t> / RA2011050010003</a:t>
            </a:r>
            <a:endParaRPr b="1">
              <a:solidFill>
                <a:schemeClr val="dk1"/>
              </a:solidFill>
            </a:endParaRPr>
          </a:p>
          <a:p>
            <a:pPr indent="0" lvl="0" marL="0" rtl="0" algn="ctr">
              <a:spcBef>
                <a:spcPts val="592"/>
              </a:spcBef>
              <a:spcAft>
                <a:spcPts val="0"/>
              </a:spcAft>
              <a:buClr>
                <a:srgbClr val="888888"/>
              </a:buClr>
              <a:buSzPct val="100000"/>
              <a:buNone/>
            </a:pPr>
            <a:r>
              <a:rPr b="1" lang="en">
                <a:solidFill>
                  <a:schemeClr val="dk1"/>
                </a:solidFill>
              </a:rPr>
              <a:t>Md Anas Hasan / RA2011050010011</a:t>
            </a:r>
            <a:endParaRPr b="1">
              <a:solidFill>
                <a:schemeClr val="dk1"/>
              </a:solidFill>
            </a:endParaRPr>
          </a:p>
          <a:p>
            <a:pPr indent="0" lvl="0" marL="0" rtl="0" algn="ctr">
              <a:spcBef>
                <a:spcPts val="592"/>
              </a:spcBef>
              <a:spcAft>
                <a:spcPts val="0"/>
              </a:spcAft>
              <a:buClr>
                <a:srgbClr val="888888"/>
              </a:buClr>
              <a:buSzPct val="100000"/>
              <a:buNone/>
            </a:pPr>
            <a:r>
              <a:rPr lang="en">
                <a:solidFill>
                  <a:schemeClr val="dk1"/>
                </a:solidFill>
              </a:rPr>
              <a:t>Guide name: Dr. SV. SHRI BHARATHI</a:t>
            </a:r>
            <a:endParaRPr>
              <a:solidFill>
                <a:schemeClr val="dk1"/>
              </a:solidFill>
            </a:endParaRPr>
          </a:p>
          <a:p>
            <a:pPr indent="0" lvl="0" marL="0" rtl="0" algn="ctr">
              <a:spcBef>
                <a:spcPts val="592"/>
              </a:spcBef>
              <a:spcAft>
                <a:spcPts val="0"/>
              </a:spcAft>
              <a:buClr>
                <a:srgbClr val="888888"/>
              </a:buClr>
              <a:buSzPct val="100000"/>
              <a:buNone/>
            </a:pPr>
            <a:r>
              <a:rPr lang="en">
                <a:solidFill>
                  <a:schemeClr val="dk1"/>
                </a:solidFill>
              </a:rPr>
              <a:t> Designation: Assistant Professor /DSBS</a:t>
            </a:r>
            <a:endParaRPr>
              <a:solidFill>
                <a:schemeClr val="dk1"/>
              </a:solidFill>
            </a:endParaRPr>
          </a:p>
        </p:txBody>
      </p:sp>
      <p:pic>
        <p:nvPicPr>
          <p:cNvPr id="1055" name="Google Shape;1055;g1927f768546_4_75"/>
          <p:cNvPicPr preferRelativeResize="0"/>
          <p:nvPr/>
        </p:nvPicPr>
        <p:blipFill rotWithShape="1">
          <a:blip r:embed="rId3">
            <a:alphaModFix/>
          </a:blip>
          <a:srcRect b="0" l="0" r="0" t="0"/>
          <a:stretch/>
        </p:blipFill>
        <p:spPr>
          <a:xfrm>
            <a:off x="228600" y="415015"/>
            <a:ext cx="1678305" cy="566261"/>
          </a:xfrm>
          <a:prstGeom prst="rect">
            <a:avLst/>
          </a:prstGeom>
          <a:noFill/>
          <a:ln>
            <a:noFill/>
          </a:ln>
        </p:spPr>
      </p:pic>
      <p:sp>
        <p:nvSpPr>
          <p:cNvPr id="1056" name="Google Shape;1056;g1927f768546_4_75"/>
          <p:cNvSpPr/>
          <p:nvPr/>
        </p:nvSpPr>
        <p:spPr>
          <a:xfrm>
            <a:off x="2819400" y="342900"/>
            <a:ext cx="6172200" cy="6924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 sz="1800" u="none" cap="none" strike="noStrike">
                <a:solidFill>
                  <a:schemeClr val="dk1"/>
                </a:solidFill>
                <a:latin typeface="Calibri"/>
                <a:ea typeface="Calibri"/>
                <a:cs typeface="Calibri"/>
                <a:sym typeface="Calibri"/>
              </a:rPr>
              <a:t>SRM INSTITUTE OF SCIENCE AND TECHNOLOGY </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1" i="0" lang="en" sz="1800" u="none" cap="none" strike="noStrike">
                <a:solidFill>
                  <a:schemeClr val="dk1"/>
                </a:solidFill>
                <a:latin typeface="Calibri"/>
                <a:ea typeface="Calibri"/>
                <a:cs typeface="Calibri"/>
                <a:sym typeface="Calibri"/>
              </a:rPr>
              <a:t>FACULTY OF ENGINEERING AND TECHNOLOGY</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rPr b="1" i="0" lang="en" sz="1800" u="none" cap="none" strike="noStrike">
                <a:solidFill>
                  <a:schemeClr val="dk1"/>
                </a:solidFill>
                <a:latin typeface="Calibri"/>
                <a:ea typeface="Calibri"/>
                <a:cs typeface="Calibri"/>
                <a:sym typeface="Calibri"/>
              </a:rPr>
              <a:t>DEPARTMENT OF DATA SCIENCE AND BUSINESS SYSTEMS</a:t>
            </a:r>
            <a:endParaRPr b="0" i="0" sz="1800" u="none" cap="none" strike="noStrike">
              <a:solidFill>
                <a:schemeClr val="dk1"/>
              </a:solidFill>
              <a:latin typeface="Calibri"/>
              <a:ea typeface="Calibri"/>
              <a:cs typeface="Calibri"/>
              <a:sym typeface="Calibri"/>
            </a:endParaRPr>
          </a:p>
        </p:txBody>
      </p:sp>
      <p:sp>
        <p:nvSpPr>
          <p:cNvPr id="1057" name="Google Shape;1057;g1927f768546_4_75"/>
          <p:cNvSpPr txBox="1"/>
          <p:nvPr/>
        </p:nvSpPr>
        <p:spPr>
          <a:xfrm>
            <a:off x="1562088" y="1523878"/>
            <a:ext cx="60198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1800" u="none" cap="none" strike="noStrike">
                <a:solidFill>
                  <a:schemeClr val="dk1"/>
                </a:solidFill>
                <a:latin typeface="Arial"/>
                <a:ea typeface="Arial"/>
                <a:cs typeface="Arial"/>
                <a:sym typeface="Arial"/>
              </a:rPr>
              <a:t>18CSE344T –  </a:t>
            </a:r>
            <a:r>
              <a:rPr b="1" lang="en" sz="1800">
                <a:solidFill>
                  <a:schemeClr val="dk1"/>
                </a:solidFill>
              </a:rPr>
              <a:t>Final Project</a:t>
            </a:r>
            <a:r>
              <a:rPr b="1" i="0" lang="en" sz="1800" u="none" cap="none" strike="noStrike">
                <a:solidFill>
                  <a:schemeClr val="dk1"/>
                </a:solidFill>
                <a:latin typeface="Arial"/>
                <a:ea typeface="Arial"/>
                <a:cs typeface="Arial"/>
                <a:sym typeface="Arial"/>
              </a:rPr>
              <a:t> Review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9"/>
          <p:cNvSpPr/>
          <p:nvPr/>
        </p:nvSpPr>
        <p:spPr>
          <a:xfrm>
            <a:off x="3524018" y="2106868"/>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9"/>
          <p:cNvSpPr txBox="1"/>
          <p:nvPr>
            <p:ph type="title"/>
          </p:nvPr>
        </p:nvSpPr>
        <p:spPr>
          <a:xfrm>
            <a:off x="-164250" y="2387550"/>
            <a:ext cx="5010900" cy="18777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3600"/>
              <a:buNone/>
            </a:pPr>
            <a:r>
              <a:rPr lang="en"/>
              <a:t>Proposed</a:t>
            </a:r>
            <a:endParaRPr/>
          </a:p>
          <a:p>
            <a:pPr indent="0" lvl="0" marL="0" rtl="0" algn="r">
              <a:lnSpc>
                <a:spcPct val="100000"/>
              </a:lnSpc>
              <a:spcBef>
                <a:spcPts val="0"/>
              </a:spcBef>
              <a:spcAft>
                <a:spcPts val="0"/>
              </a:spcAft>
              <a:buSzPts val="3600"/>
              <a:buNone/>
            </a:pPr>
            <a:r>
              <a:rPr lang="en"/>
              <a:t>Solution</a:t>
            </a:r>
            <a:endParaRPr/>
          </a:p>
        </p:txBody>
      </p:sp>
      <p:sp>
        <p:nvSpPr>
          <p:cNvPr id="1156" name="Google Shape;1156;p9"/>
          <p:cNvSpPr txBox="1"/>
          <p:nvPr>
            <p:ph idx="2" type="title"/>
          </p:nvPr>
        </p:nvSpPr>
        <p:spPr>
          <a:xfrm>
            <a:off x="720000" y="1799269"/>
            <a:ext cx="3852000" cy="775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02.</a:t>
            </a:r>
            <a:endParaRPr/>
          </a:p>
        </p:txBody>
      </p:sp>
      <p:sp>
        <p:nvSpPr>
          <p:cNvPr id="1157" name="Google Shape;1157;p9"/>
          <p:cNvSpPr txBox="1"/>
          <p:nvPr>
            <p:ph idx="1" type="subTitle"/>
          </p:nvPr>
        </p:nvSpPr>
        <p:spPr>
          <a:xfrm>
            <a:off x="5096513" y="2141500"/>
            <a:ext cx="33270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SzPts val="1800"/>
              <a:buChar char="●"/>
            </a:pPr>
            <a:r>
              <a:rPr lang="en"/>
              <a:t>Detailed Solution (Objective)</a:t>
            </a:r>
            <a:endParaRPr/>
          </a:p>
        </p:txBody>
      </p:sp>
      <p:cxnSp>
        <p:nvCxnSpPr>
          <p:cNvPr id="1158" name="Google Shape;1158;p9"/>
          <p:cNvCxnSpPr/>
          <p:nvPr/>
        </p:nvCxnSpPr>
        <p:spPr>
          <a:xfrm>
            <a:off x="4834500" y="1800518"/>
            <a:ext cx="2700" cy="15075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Detailed Solution (Objective)</a:t>
            </a:r>
            <a:endParaRPr/>
          </a:p>
        </p:txBody>
      </p:sp>
      <p:sp>
        <p:nvSpPr>
          <p:cNvPr id="1164" name="Google Shape;1164;p11"/>
          <p:cNvSpPr txBox="1"/>
          <p:nvPr>
            <p:ph idx="1" type="body"/>
          </p:nvPr>
        </p:nvSpPr>
        <p:spPr>
          <a:xfrm>
            <a:off x="1285875" y="1275150"/>
            <a:ext cx="6536400" cy="3032400"/>
          </a:xfrm>
          <a:prstGeom prst="rect">
            <a:avLst/>
          </a:prstGeom>
          <a:noFill/>
          <a:ln>
            <a:noFill/>
          </a:ln>
        </p:spPr>
        <p:txBody>
          <a:bodyPr anchorCtr="0" anchor="ctr" bIns="91425" lIns="91425" spcFirstLastPara="1" rIns="91425" wrap="square" tIns="91425">
            <a:normAutofit lnSpcReduction="20000"/>
          </a:bodyPr>
          <a:lstStyle/>
          <a:p>
            <a:pPr indent="-317500" lvl="0" marL="457200" rtl="0" algn="l">
              <a:lnSpc>
                <a:spcPct val="100000"/>
              </a:lnSpc>
              <a:spcBef>
                <a:spcPts val="0"/>
              </a:spcBef>
              <a:spcAft>
                <a:spcPts val="0"/>
              </a:spcAft>
              <a:buSzPts val="1400"/>
              <a:buFont typeface="Questrial"/>
              <a:buChar char="●"/>
            </a:pPr>
            <a:r>
              <a:rPr lang="en"/>
              <a:t>Any web based application is a centralized application which means that anything we do on the platform is managed by a server which is owned by a single company.</a:t>
            </a:r>
            <a:endParaRPr/>
          </a:p>
          <a:p>
            <a:pPr indent="0" lvl="0" marL="457200" rtl="0" algn="l">
              <a:lnSpc>
                <a:spcPct val="100000"/>
              </a:lnSpc>
              <a:spcBef>
                <a:spcPts val="0"/>
              </a:spcBef>
              <a:spcAft>
                <a:spcPts val="0"/>
              </a:spcAft>
              <a:buSzPts val="1200"/>
              <a:buNone/>
            </a:pPr>
            <a:r>
              <a:t/>
            </a:r>
            <a:endParaRPr/>
          </a:p>
          <a:p>
            <a:pPr indent="-317500" lvl="0" marL="457200" rtl="0" algn="l">
              <a:lnSpc>
                <a:spcPct val="100000"/>
              </a:lnSpc>
              <a:spcBef>
                <a:spcPts val="0"/>
              </a:spcBef>
              <a:spcAft>
                <a:spcPts val="0"/>
              </a:spcAft>
              <a:buSzPts val="1400"/>
              <a:buFont typeface="Questrial"/>
              <a:buChar char="●"/>
            </a:pPr>
            <a:r>
              <a:rPr lang="en"/>
              <a:t>We propose a Decentralized Application powered by Ethereum Blockchain, where all the information about campaigns, contributions, withdrawal requests and funds are kept on a Blockchain Network, visible to all and decentralized. This means the funds and transactions are visible to and stored at every node on the blockchain, and prevents the data from being stored in a centralized server, single location.</a:t>
            </a:r>
            <a:endParaRPr/>
          </a:p>
          <a:p>
            <a:pPr indent="0" lvl="0" marL="0" rtl="0" algn="l">
              <a:lnSpc>
                <a:spcPct val="100000"/>
              </a:lnSpc>
              <a:spcBef>
                <a:spcPts val="0"/>
              </a:spcBef>
              <a:spcAft>
                <a:spcPts val="0"/>
              </a:spcAft>
              <a:buSzPts val="1200"/>
              <a:buNone/>
            </a:pPr>
            <a:r>
              <a:t/>
            </a:r>
            <a:endParaRPr/>
          </a:p>
          <a:p>
            <a:pPr indent="-317500" lvl="0" marL="457200" rtl="0" algn="l">
              <a:lnSpc>
                <a:spcPct val="100000"/>
              </a:lnSpc>
              <a:spcBef>
                <a:spcPts val="0"/>
              </a:spcBef>
              <a:spcAft>
                <a:spcPts val="0"/>
              </a:spcAft>
              <a:buSzPts val="1400"/>
              <a:buFont typeface="Questrial"/>
              <a:buChar char="●"/>
            </a:pPr>
            <a:r>
              <a:rPr lang="en"/>
              <a:t>Hence not letting the money get into the hands of anyone and eliminating every possibility of it getting misused — an elegant and logical solution to the problem in hand.</a:t>
            </a:r>
            <a:endParaRPr/>
          </a:p>
          <a:p>
            <a:pPr indent="0" lvl="0" marL="457200" rtl="0" algn="l">
              <a:lnSpc>
                <a:spcPct val="100000"/>
              </a:lnSpc>
              <a:spcBef>
                <a:spcPts val="0"/>
              </a:spcBef>
              <a:spcAft>
                <a:spcPts val="0"/>
              </a:spcAft>
              <a:buSzPts val="1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6"/>
          <p:cNvSpPr/>
          <p:nvPr/>
        </p:nvSpPr>
        <p:spPr>
          <a:xfrm>
            <a:off x="3524018" y="2106868"/>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6"/>
          <p:cNvSpPr txBox="1"/>
          <p:nvPr>
            <p:ph type="title"/>
          </p:nvPr>
        </p:nvSpPr>
        <p:spPr>
          <a:xfrm>
            <a:off x="-164250" y="2539950"/>
            <a:ext cx="5010900" cy="18777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3600"/>
              <a:buNone/>
            </a:pPr>
            <a:r>
              <a:rPr lang="en"/>
              <a:t>Technical Analysis</a:t>
            </a:r>
            <a:endParaRPr/>
          </a:p>
        </p:txBody>
      </p:sp>
      <p:sp>
        <p:nvSpPr>
          <p:cNvPr id="1171" name="Google Shape;1171;p16"/>
          <p:cNvSpPr txBox="1"/>
          <p:nvPr>
            <p:ph idx="2" type="title"/>
          </p:nvPr>
        </p:nvSpPr>
        <p:spPr>
          <a:xfrm>
            <a:off x="720000" y="1799269"/>
            <a:ext cx="3852000" cy="775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03.</a:t>
            </a:r>
            <a:endParaRPr/>
          </a:p>
        </p:txBody>
      </p:sp>
      <p:sp>
        <p:nvSpPr>
          <p:cNvPr id="1172" name="Google Shape;1172;p16"/>
          <p:cNvSpPr txBox="1"/>
          <p:nvPr>
            <p:ph idx="1" type="subTitle"/>
          </p:nvPr>
        </p:nvSpPr>
        <p:spPr>
          <a:xfrm>
            <a:off x="5096513" y="2141500"/>
            <a:ext cx="33270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SzPts val="1800"/>
              <a:buChar char="●"/>
            </a:pPr>
            <a:r>
              <a:rPr lang="en"/>
              <a:t>Tech Stack</a:t>
            </a:r>
            <a:endParaRPr/>
          </a:p>
        </p:txBody>
      </p:sp>
      <p:cxnSp>
        <p:nvCxnSpPr>
          <p:cNvPr id="1173" name="Google Shape;1173;p16"/>
          <p:cNvCxnSpPr/>
          <p:nvPr/>
        </p:nvCxnSpPr>
        <p:spPr>
          <a:xfrm>
            <a:off x="4834500" y="1800518"/>
            <a:ext cx="2700" cy="15075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8"/>
          <p:cNvSpPr/>
          <p:nvPr/>
        </p:nvSpPr>
        <p:spPr>
          <a:xfrm>
            <a:off x="4057800" y="1828275"/>
            <a:ext cx="1028400" cy="1028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8"/>
          <p:cNvSpPr/>
          <p:nvPr/>
        </p:nvSpPr>
        <p:spPr>
          <a:xfrm>
            <a:off x="6741650" y="1828275"/>
            <a:ext cx="1028400" cy="1028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8"/>
          <p:cNvSpPr/>
          <p:nvPr/>
        </p:nvSpPr>
        <p:spPr>
          <a:xfrm>
            <a:off x="1373938" y="1828275"/>
            <a:ext cx="1028400" cy="1028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Tech Stack Analysis</a:t>
            </a:r>
            <a:endParaRPr/>
          </a:p>
        </p:txBody>
      </p:sp>
      <p:sp>
        <p:nvSpPr>
          <p:cNvPr id="1182" name="Google Shape;1182;p18"/>
          <p:cNvSpPr txBox="1"/>
          <p:nvPr>
            <p:ph idx="2" type="title"/>
          </p:nvPr>
        </p:nvSpPr>
        <p:spPr>
          <a:xfrm>
            <a:off x="364325" y="2994475"/>
            <a:ext cx="3171900" cy="1293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2400"/>
              <a:buNone/>
            </a:pPr>
            <a:r>
              <a:rPr lang="en"/>
              <a:t>Optimized </a:t>
            </a:r>
            <a:endParaRPr/>
          </a:p>
          <a:p>
            <a:pPr indent="0" lvl="0" marL="0" rtl="0" algn="ctr">
              <a:lnSpc>
                <a:spcPct val="100000"/>
              </a:lnSpc>
              <a:spcBef>
                <a:spcPts val="0"/>
              </a:spcBef>
              <a:spcAft>
                <a:spcPts val="0"/>
              </a:spcAft>
              <a:buSzPts val="2400"/>
              <a:buNone/>
            </a:pPr>
            <a:r>
              <a:rPr lang="en"/>
              <a:t>For</a:t>
            </a:r>
            <a:endParaRPr/>
          </a:p>
          <a:p>
            <a:pPr indent="0" lvl="0" marL="0" rtl="0" algn="ctr">
              <a:lnSpc>
                <a:spcPct val="100000"/>
              </a:lnSpc>
              <a:spcBef>
                <a:spcPts val="0"/>
              </a:spcBef>
              <a:spcAft>
                <a:spcPts val="0"/>
              </a:spcAft>
              <a:buSzPts val="2400"/>
              <a:buNone/>
            </a:pPr>
            <a:r>
              <a:rPr lang="en"/>
              <a:t> speed</a:t>
            </a:r>
            <a:endParaRPr/>
          </a:p>
        </p:txBody>
      </p:sp>
      <p:sp>
        <p:nvSpPr>
          <p:cNvPr id="1183" name="Google Shape;1183;p18"/>
          <p:cNvSpPr txBox="1"/>
          <p:nvPr>
            <p:ph idx="3" type="title"/>
          </p:nvPr>
        </p:nvSpPr>
        <p:spPr>
          <a:xfrm>
            <a:off x="3403800" y="2994484"/>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Efficient</a:t>
            </a:r>
            <a:endParaRPr/>
          </a:p>
        </p:txBody>
      </p:sp>
      <p:sp>
        <p:nvSpPr>
          <p:cNvPr id="1184" name="Google Shape;1184;p18"/>
          <p:cNvSpPr txBox="1"/>
          <p:nvPr>
            <p:ph idx="5" type="title"/>
          </p:nvPr>
        </p:nvSpPr>
        <p:spPr>
          <a:xfrm>
            <a:off x="6087600" y="2994484"/>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Secure</a:t>
            </a:r>
            <a:endParaRPr/>
          </a:p>
        </p:txBody>
      </p:sp>
      <p:sp>
        <p:nvSpPr>
          <p:cNvPr id="1185" name="Google Shape;1185;p18"/>
          <p:cNvSpPr txBox="1"/>
          <p:nvPr>
            <p:ph idx="4294967295" type="body"/>
          </p:nvPr>
        </p:nvSpPr>
        <p:spPr>
          <a:xfrm>
            <a:off x="720000" y="1144413"/>
            <a:ext cx="77040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SzPts val="1800"/>
              <a:buNone/>
            </a:pPr>
            <a:r>
              <a:rPr lang="en" sz="1500"/>
              <a:t>In order to achieve the solution we have chosen a tech stack that is </a:t>
            </a:r>
            <a:endParaRPr sz="1500"/>
          </a:p>
        </p:txBody>
      </p:sp>
      <p:grpSp>
        <p:nvGrpSpPr>
          <p:cNvPr id="1186" name="Google Shape;1186;p18"/>
          <p:cNvGrpSpPr/>
          <p:nvPr/>
        </p:nvGrpSpPr>
        <p:grpSpPr>
          <a:xfrm>
            <a:off x="1698204" y="2160130"/>
            <a:ext cx="367261" cy="364686"/>
            <a:chOff x="-64781025" y="3361050"/>
            <a:chExt cx="317425" cy="315200"/>
          </a:xfrm>
        </p:grpSpPr>
        <p:sp>
          <p:nvSpPr>
            <p:cNvPr id="1187" name="Google Shape;1187;p1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1" name="Google Shape;1191;p18"/>
          <p:cNvSpPr/>
          <p:nvPr/>
        </p:nvSpPr>
        <p:spPr>
          <a:xfrm>
            <a:off x="4387467" y="215792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2" name="Google Shape;1192;p18"/>
          <p:cNvGrpSpPr/>
          <p:nvPr/>
        </p:nvGrpSpPr>
        <p:grpSpPr>
          <a:xfrm>
            <a:off x="7078535" y="2188836"/>
            <a:ext cx="333585" cy="307287"/>
            <a:chOff x="2682350" y="2643425"/>
            <a:chExt cx="473775" cy="436425"/>
          </a:xfrm>
        </p:grpSpPr>
        <p:sp>
          <p:nvSpPr>
            <p:cNvPr id="1193" name="Google Shape;1193;p1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94" name="Google Shape;1194;p1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95" name="Google Shape;1195;p1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96" name="Google Shape;1196;p1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97" name="Google Shape;1197;p1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98" name="Google Shape;1198;p1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99" name="Google Shape;1199;p1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Tech Stack Analysis</a:t>
            </a:r>
            <a:endParaRPr/>
          </a:p>
        </p:txBody>
      </p:sp>
      <p:sp>
        <p:nvSpPr>
          <p:cNvPr id="1205" name="Google Shape;1205;p19"/>
          <p:cNvSpPr txBox="1"/>
          <p:nvPr>
            <p:ph idx="4294967295" type="body"/>
          </p:nvPr>
        </p:nvSpPr>
        <p:spPr>
          <a:xfrm>
            <a:off x="247650" y="1144413"/>
            <a:ext cx="77040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600"/>
              </a:spcAft>
              <a:buSzPts val="1800"/>
              <a:buNone/>
            </a:pPr>
            <a:r>
              <a:rPr lang="en"/>
              <a:t>The Technologies that have been used are :</a:t>
            </a:r>
            <a:endParaRPr/>
          </a:p>
        </p:txBody>
      </p:sp>
      <p:sp>
        <p:nvSpPr>
          <p:cNvPr id="1206" name="Google Shape;1206;p19"/>
          <p:cNvSpPr txBox="1"/>
          <p:nvPr/>
        </p:nvSpPr>
        <p:spPr>
          <a:xfrm>
            <a:off x="247650" y="3015850"/>
            <a:ext cx="2731200" cy="1549500"/>
          </a:xfrm>
          <a:prstGeom prst="rect">
            <a:avLst/>
          </a:prstGeom>
          <a:noFill/>
          <a:ln>
            <a:noFill/>
          </a:ln>
        </p:spPr>
        <p:txBody>
          <a:bodyPr anchorCtr="0" anchor="t" bIns="91425" lIns="91425" spcFirstLastPara="1" rIns="91425" wrap="square" tIns="91425">
            <a:normAutofit fontScale="62500" lnSpcReduction="10000"/>
          </a:bodyPr>
          <a:lstStyle/>
          <a:p>
            <a:pPr indent="0" lvl="0" marL="0" marR="0" rtl="0" algn="l">
              <a:lnSpc>
                <a:spcPct val="100000"/>
              </a:lnSpc>
              <a:spcBef>
                <a:spcPts val="0"/>
              </a:spcBef>
              <a:spcAft>
                <a:spcPts val="0"/>
              </a:spcAft>
              <a:buClr>
                <a:srgbClr val="000000"/>
              </a:buClr>
              <a:buSzPct val="100000"/>
              <a:buFont typeface="Arial"/>
              <a:buNone/>
            </a:pPr>
            <a:r>
              <a:rPr b="1" i="0" lang="en" sz="1800" u="none" cap="none" strike="noStrike">
                <a:solidFill>
                  <a:schemeClr val="accent2"/>
                </a:solidFill>
                <a:latin typeface="Questrial"/>
                <a:ea typeface="Questrial"/>
                <a:cs typeface="Questrial"/>
                <a:sym typeface="Questrial"/>
              </a:rPr>
              <a:t>NextJS </a:t>
            </a:r>
            <a:endParaRPr b="1" i="0" sz="1800" u="none" cap="none" strike="noStrike">
              <a:solidFill>
                <a:schemeClr val="accent2"/>
              </a:solidFill>
              <a:latin typeface="Questrial"/>
              <a:ea typeface="Questrial"/>
              <a:cs typeface="Questrial"/>
              <a:sym typeface="Questrial"/>
            </a:endParaRPr>
          </a:p>
          <a:p>
            <a:pPr indent="0" lvl="0" marL="0" marR="0" rtl="0" algn="l">
              <a:lnSpc>
                <a:spcPct val="100000"/>
              </a:lnSpc>
              <a:spcBef>
                <a:spcPts val="1600"/>
              </a:spcBef>
              <a:spcAft>
                <a:spcPts val="1600"/>
              </a:spcAft>
              <a:buClr>
                <a:srgbClr val="000000"/>
              </a:buClr>
              <a:buSzPct val="100000"/>
              <a:buFont typeface="Arial"/>
              <a:buNone/>
            </a:pPr>
            <a:r>
              <a:rPr b="0" i="0" lang="en" sz="1800" u="none" cap="none" strike="noStrike">
                <a:solidFill>
                  <a:schemeClr val="accent2"/>
                </a:solidFill>
                <a:latin typeface="Questrial"/>
                <a:ea typeface="Questrial"/>
                <a:cs typeface="Questrial"/>
                <a:sym typeface="Questrial"/>
              </a:rPr>
              <a:t>Next.js is an open-source React front-end development web framework that enables functionality such as server-side rendering and generating static websites for React based web applications.</a:t>
            </a:r>
            <a:endParaRPr b="0" i="0" sz="1400" u="none" cap="none" strike="noStrike">
              <a:solidFill>
                <a:srgbClr val="000000"/>
              </a:solidFill>
              <a:latin typeface="Questrial"/>
              <a:ea typeface="Questrial"/>
              <a:cs typeface="Questrial"/>
              <a:sym typeface="Questrial"/>
            </a:endParaRPr>
          </a:p>
        </p:txBody>
      </p:sp>
      <p:sp>
        <p:nvSpPr>
          <p:cNvPr id="1207" name="Google Shape;1207;p19"/>
          <p:cNvSpPr txBox="1"/>
          <p:nvPr/>
        </p:nvSpPr>
        <p:spPr>
          <a:xfrm>
            <a:off x="3164677" y="3015850"/>
            <a:ext cx="2731200" cy="1549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2"/>
                </a:solidFill>
                <a:latin typeface="Questrial"/>
                <a:ea typeface="Questrial"/>
                <a:cs typeface="Questrial"/>
                <a:sym typeface="Questrial"/>
              </a:rPr>
              <a:t>Chakra UI </a:t>
            </a:r>
            <a:endParaRPr b="1" i="0" sz="1100" u="none" cap="none" strike="noStrike">
              <a:solidFill>
                <a:schemeClr val="accent2"/>
              </a:solidFill>
              <a:latin typeface="Questrial"/>
              <a:ea typeface="Questrial"/>
              <a:cs typeface="Questrial"/>
              <a:sym typeface="Questrial"/>
            </a:endParaRPr>
          </a:p>
          <a:p>
            <a:pPr indent="0" lvl="0" marL="0" marR="0" rtl="0" algn="l">
              <a:lnSpc>
                <a:spcPct val="100000"/>
              </a:lnSpc>
              <a:spcBef>
                <a:spcPts val="1600"/>
              </a:spcBef>
              <a:spcAft>
                <a:spcPts val="1600"/>
              </a:spcAft>
              <a:buClr>
                <a:srgbClr val="000000"/>
              </a:buClr>
              <a:buSzPts val="1100"/>
              <a:buFont typeface="Arial"/>
              <a:buNone/>
            </a:pPr>
            <a:r>
              <a:rPr b="0" i="0" lang="en" sz="1100" u="none" cap="none" strike="noStrike">
                <a:solidFill>
                  <a:schemeClr val="accent2"/>
                </a:solidFill>
                <a:latin typeface="Questrial"/>
                <a:ea typeface="Questrial"/>
                <a:cs typeface="Questrial"/>
                <a:sym typeface="Questrial"/>
              </a:rPr>
              <a:t>Chakra UI is a simple, modular and accessible component library that gives the building blocks one needs to build React applications.</a:t>
            </a:r>
            <a:endParaRPr b="0" i="0" sz="1100" u="none" cap="none" strike="noStrike">
              <a:solidFill>
                <a:srgbClr val="000000"/>
              </a:solidFill>
              <a:latin typeface="Questrial"/>
              <a:ea typeface="Questrial"/>
              <a:cs typeface="Questrial"/>
              <a:sym typeface="Questrial"/>
            </a:endParaRPr>
          </a:p>
        </p:txBody>
      </p:sp>
      <p:sp>
        <p:nvSpPr>
          <p:cNvPr id="1208" name="Google Shape;1208;p19"/>
          <p:cNvSpPr txBox="1"/>
          <p:nvPr/>
        </p:nvSpPr>
        <p:spPr>
          <a:xfrm>
            <a:off x="6081703" y="3015850"/>
            <a:ext cx="2731200" cy="1549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2"/>
                </a:solidFill>
                <a:latin typeface="Questrial"/>
                <a:ea typeface="Questrial"/>
                <a:cs typeface="Questrial"/>
                <a:sym typeface="Questrial"/>
              </a:rPr>
              <a:t>Solidity</a:t>
            </a:r>
            <a:endParaRPr b="1" i="0" sz="1100" u="none" cap="none" strike="noStrike">
              <a:solidFill>
                <a:schemeClr val="accent2"/>
              </a:solidFill>
              <a:latin typeface="Questrial"/>
              <a:ea typeface="Questrial"/>
              <a:cs typeface="Questrial"/>
              <a:sym typeface="Questrial"/>
            </a:endParaRPr>
          </a:p>
          <a:p>
            <a:pPr indent="0" lvl="0" marL="0" marR="0" rtl="0" algn="l">
              <a:lnSpc>
                <a:spcPct val="100000"/>
              </a:lnSpc>
              <a:spcBef>
                <a:spcPts val="1600"/>
              </a:spcBef>
              <a:spcAft>
                <a:spcPts val="1600"/>
              </a:spcAft>
              <a:buClr>
                <a:srgbClr val="000000"/>
              </a:buClr>
              <a:buSzPts val="1100"/>
              <a:buFont typeface="Arial"/>
              <a:buNone/>
            </a:pPr>
            <a:r>
              <a:rPr b="0" i="0" lang="en" sz="1100" u="none" cap="none" strike="noStrike">
                <a:solidFill>
                  <a:schemeClr val="accent2"/>
                </a:solidFill>
                <a:latin typeface="Questrial"/>
                <a:ea typeface="Questrial"/>
                <a:cs typeface="Questrial"/>
                <a:sym typeface="Questrial"/>
              </a:rPr>
              <a:t>It is the programming language for implementing Ethereum based Smart Contracts.</a:t>
            </a:r>
            <a:endParaRPr b="0" i="0" sz="1100" u="none" cap="none" strike="noStrike">
              <a:solidFill>
                <a:srgbClr val="000000"/>
              </a:solidFill>
              <a:latin typeface="Questrial"/>
              <a:ea typeface="Questrial"/>
              <a:cs typeface="Questrial"/>
              <a:sym typeface="Questrial"/>
            </a:endParaRPr>
          </a:p>
        </p:txBody>
      </p:sp>
      <p:pic>
        <p:nvPicPr>
          <p:cNvPr id="1209" name="Google Shape;1209;p19"/>
          <p:cNvPicPr preferRelativeResize="0"/>
          <p:nvPr/>
        </p:nvPicPr>
        <p:blipFill rotWithShape="1">
          <a:blip r:embed="rId3">
            <a:alphaModFix/>
          </a:blip>
          <a:srcRect b="0" l="0" r="0" t="0"/>
          <a:stretch/>
        </p:blipFill>
        <p:spPr>
          <a:xfrm>
            <a:off x="247647" y="1959750"/>
            <a:ext cx="1563300" cy="936701"/>
          </a:xfrm>
          <a:prstGeom prst="rect">
            <a:avLst/>
          </a:prstGeom>
          <a:noFill/>
          <a:ln>
            <a:noFill/>
          </a:ln>
        </p:spPr>
      </p:pic>
      <p:pic>
        <p:nvPicPr>
          <p:cNvPr id="1210" name="Google Shape;1210;p19"/>
          <p:cNvPicPr preferRelativeResize="0"/>
          <p:nvPr/>
        </p:nvPicPr>
        <p:blipFill rotWithShape="1">
          <a:blip r:embed="rId4">
            <a:alphaModFix/>
          </a:blip>
          <a:srcRect b="0" l="0" r="0" t="0"/>
          <a:stretch/>
        </p:blipFill>
        <p:spPr>
          <a:xfrm>
            <a:off x="3164675" y="2141743"/>
            <a:ext cx="2223963" cy="572700"/>
          </a:xfrm>
          <a:prstGeom prst="rect">
            <a:avLst/>
          </a:prstGeom>
          <a:noFill/>
          <a:ln>
            <a:noFill/>
          </a:ln>
        </p:spPr>
      </p:pic>
      <p:pic>
        <p:nvPicPr>
          <p:cNvPr id="1211" name="Google Shape;1211;p19"/>
          <p:cNvPicPr preferRelativeResize="0"/>
          <p:nvPr/>
        </p:nvPicPr>
        <p:blipFill rotWithShape="1">
          <a:blip r:embed="rId5">
            <a:alphaModFix/>
          </a:blip>
          <a:srcRect b="0" l="0" r="0" t="0"/>
          <a:stretch/>
        </p:blipFill>
        <p:spPr>
          <a:xfrm>
            <a:off x="6081700" y="1931899"/>
            <a:ext cx="2405878" cy="992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Tech Stack Analysis</a:t>
            </a:r>
            <a:endParaRPr/>
          </a:p>
        </p:txBody>
      </p:sp>
      <p:sp>
        <p:nvSpPr>
          <p:cNvPr id="1217" name="Google Shape;1217;p20"/>
          <p:cNvSpPr txBox="1"/>
          <p:nvPr>
            <p:ph idx="4294967295" type="body"/>
          </p:nvPr>
        </p:nvSpPr>
        <p:spPr>
          <a:xfrm>
            <a:off x="247650" y="1144413"/>
            <a:ext cx="77040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600"/>
              </a:spcAft>
              <a:buSzPts val="1800"/>
              <a:buNone/>
            </a:pPr>
            <a:r>
              <a:rPr lang="en"/>
              <a:t>The Technologies that have been used are :</a:t>
            </a:r>
            <a:endParaRPr/>
          </a:p>
        </p:txBody>
      </p:sp>
      <p:sp>
        <p:nvSpPr>
          <p:cNvPr id="1218" name="Google Shape;1218;p20"/>
          <p:cNvSpPr txBox="1"/>
          <p:nvPr/>
        </p:nvSpPr>
        <p:spPr>
          <a:xfrm>
            <a:off x="247650" y="3015850"/>
            <a:ext cx="2731200" cy="1549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2"/>
                </a:solidFill>
                <a:latin typeface="Questrial"/>
                <a:ea typeface="Questrial"/>
                <a:cs typeface="Questrial"/>
                <a:sym typeface="Questrial"/>
              </a:rPr>
              <a:t>Web3</a:t>
            </a:r>
            <a:endParaRPr b="1" i="0" sz="1100" u="none" cap="none" strike="noStrike">
              <a:solidFill>
                <a:schemeClr val="accent2"/>
              </a:solidFill>
              <a:latin typeface="Questrial"/>
              <a:ea typeface="Questrial"/>
              <a:cs typeface="Questrial"/>
              <a:sym typeface="Questrial"/>
            </a:endParaRPr>
          </a:p>
          <a:p>
            <a:pPr indent="0" lvl="0" marL="0" marR="0" rtl="0" algn="l">
              <a:lnSpc>
                <a:spcPct val="100000"/>
              </a:lnSpc>
              <a:spcBef>
                <a:spcPts val="1600"/>
              </a:spcBef>
              <a:spcAft>
                <a:spcPts val="1600"/>
              </a:spcAft>
              <a:buClr>
                <a:srgbClr val="000000"/>
              </a:buClr>
              <a:buSzPts val="1100"/>
              <a:buFont typeface="Arial"/>
              <a:buNone/>
            </a:pPr>
            <a:r>
              <a:rPr b="0" i="0" lang="en" sz="1100" u="none" cap="none" strike="noStrike">
                <a:solidFill>
                  <a:schemeClr val="accent2"/>
                </a:solidFill>
                <a:latin typeface="Questrial"/>
                <a:ea typeface="Questrial"/>
                <a:cs typeface="Questrial"/>
                <a:sym typeface="Questrial"/>
              </a:rPr>
              <a:t>web3.js is a collection of libraries that allow you to interact with a local or remote ethereum node.</a:t>
            </a:r>
            <a:endParaRPr b="0" i="0" sz="1100" u="none" cap="none" strike="noStrike">
              <a:solidFill>
                <a:srgbClr val="000000"/>
              </a:solidFill>
              <a:latin typeface="Questrial"/>
              <a:ea typeface="Questrial"/>
              <a:cs typeface="Questrial"/>
              <a:sym typeface="Questrial"/>
            </a:endParaRPr>
          </a:p>
        </p:txBody>
      </p:sp>
      <p:sp>
        <p:nvSpPr>
          <p:cNvPr id="1219" name="Google Shape;1219;p20"/>
          <p:cNvSpPr txBox="1"/>
          <p:nvPr/>
        </p:nvSpPr>
        <p:spPr>
          <a:xfrm>
            <a:off x="3164677" y="3015850"/>
            <a:ext cx="2731200" cy="1549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2"/>
                </a:solidFill>
                <a:latin typeface="Questrial"/>
                <a:ea typeface="Questrial"/>
                <a:cs typeface="Questrial"/>
                <a:sym typeface="Questrial"/>
              </a:rPr>
              <a:t>Ethereum Smart Contract</a:t>
            </a:r>
            <a:endParaRPr b="1" i="0" sz="1100" u="none" cap="none" strike="noStrike">
              <a:solidFill>
                <a:schemeClr val="accent2"/>
              </a:solidFill>
              <a:latin typeface="Questrial"/>
              <a:ea typeface="Questrial"/>
              <a:cs typeface="Questrial"/>
              <a:sym typeface="Questrial"/>
            </a:endParaRPr>
          </a:p>
          <a:p>
            <a:pPr indent="0" lvl="0" marL="0" marR="0" rtl="0" algn="l">
              <a:lnSpc>
                <a:spcPct val="100000"/>
              </a:lnSpc>
              <a:spcBef>
                <a:spcPts val="1600"/>
              </a:spcBef>
              <a:spcAft>
                <a:spcPts val="1600"/>
              </a:spcAft>
              <a:buClr>
                <a:srgbClr val="000000"/>
              </a:buClr>
              <a:buSzPts val="1100"/>
              <a:buFont typeface="Arial"/>
              <a:buNone/>
            </a:pPr>
            <a:r>
              <a:rPr b="0" i="0" lang="en" sz="1100" u="none" cap="none" strike="noStrike">
                <a:solidFill>
                  <a:schemeClr val="accent2"/>
                </a:solidFill>
                <a:latin typeface="Questrial"/>
                <a:ea typeface="Questrial"/>
                <a:cs typeface="Questrial"/>
                <a:sym typeface="Questrial"/>
              </a:rPr>
              <a:t>It is the collection of functions and data that reside at a specific address on the Ethereum Blockchain.</a:t>
            </a:r>
            <a:endParaRPr b="0" i="0" sz="1100" u="none" cap="none" strike="noStrike">
              <a:solidFill>
                <a:srgbClr val="000000"/>
              </a:solidFill>
              <a:latin typeface="Questrial"/>
              <a:ea typeface="Questrial"/>
              <a:cs typeface="Questrial"/>
              <a:sym typeface="Questrial"/>
            </a:endParaRPr>
          </a:p>
        </p:txBody>
      </p:sp>
      <p:pic>
        <p:nvPicPr>
          <p:cNvPr id="1220" name="Google Shape;1220;p20"/>
          <p:cNvPicPr preferRelativeResize="0"/>
          <p:nvPr/>
        </p:nvPicPr>
        <p:blipFill rotWithShape="1">
          <a:blip r:embed="rId3">
            <a:alphaModFix/>
          </a:blip>
          <a:srcRect b="14771" l="0" r="0" t="14779"/>
          <a:stretch/>
        </p:blipFill>
        <p:spPr>
          <a:xfrm>
            <a:off x="247647" y="1959750"/>
            <a:ext cx="1563300" cy="936700"/>
          </a:xfrm>
          <a:prstGeom prst="rect">
            <a:avLst/>
          </a:prstGeom>
          <a:noFill/>
          <a:ln>
            <a:noFill/>
          </a:ln>
        </p:spPr>
      </p:pic>
      <p:pic>
        <p:nvPicPr>
          <p:cNvPr id="1221" name="Google Shape;1221;p20"/>
          <p:cNvPicPr preferRelativeResize="0"/>
          <p:nvPr/>
        </p:nvPicPr>
        <p:blipFill rotWithShape="1">
          <a:blip r:embed="rId4">
            <a:alphaModFix/>
          </a:blip>
          <a:srcRect b="0" l="0" r="0" t="0"/>
          <a:stretch/>
        </p:blipFill>
        <p:spPr>
          <a:xfrm>
            <a:off x="3164675" y="1885838"/>
            <a:ext cx="1084551" cy="1084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21"/>
          <p:cNvSpPr/>
          <p:nvPr/>
        </p:nvSpPr>
        <p:spPr>
          <a:xfrm>
            <a:off x="3524018" y="887668"/>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1"/>
          <p:cNvSpPr txBox="1"/>
          <p:nvPr>
            <p:ph type="title"/>
          </p:nvPr>
        </p:nvSpPr>
        <p:spPr>
          <a:xfrm>
            <a:off x="-164250" y="1854150"/>
            <a:ext cx="5010900" cy="18777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3600"/>
              <a:buNone/>
            </a:pPr>
            <a:r>
              <a:rPr lang="en"/>
              <a:t>Prototype Presentation</a:t>
            </a:r>
            <a:endParaRPr/>
          </a:p>
        </p:txBody>
      </p:sp>
      <p:sp>
        <p:nvSpPr>
          <p:cNvPr id="1228" name="Google Shape;1228;p21"/>
          <p:cNvSpPr txBox="1"/>
          <p:nvPr>
            <p:ph idx="2" type="title"/>
          </p:nvPr>
        </p:nvSpPr>
        <p:spPr>
          <a:xfrm>
            <a:off x="720000" y="1037269"/>
            <a:ext cx="3852000" cy="775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04.</a:t>
            </a:r>
            <a:endParaRPr/>
          </a:p>
        </p:txBody>
      </p:sp>
      <p:sp>
        <p:nvSpPr>
          <p:cNvPr id="1229" name="Google Shape;1229;p21"/>
          <p:cNvSpPr txBox="1"/>
          <p:nvPr>
            <p:ph idx="1" type="subTitle"/>
          </p:nvPr>
        </p:nvSpPr>
        <p:spPr>
          <a:xfrm>
            <a:off x="5096513" y="1379500"/>
            <a:ext cx="33270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SzPts val="1800"/>
              <a:buChar char="●"/>
            </a:pPr>
            <a:r>
              <a:rPr lang="en"/>
              <a:t>Main Idea of the Project</a:t>
            </a:r>
            <a:endParaRPr/>
          </a:p>
          <a:p>
            <a:pPr indent="-342900" lvl="0" marL="457200" rtl="0" algn="l">
              <a:lnSpc>
                <a:spcPct val="100000"/>
              </a:lnSpc>
              <a:spcBef>
                <a:spcPts val="0"/>
              </a:spcBef>
              <a:spcAft>
                <a:spcPts val="0"/>
              </a:spcAft>
              <a:buSzPts val="1800"/>
              <a:buChar char="●"/>
            </a:pPr>
            <a:r>
              <a:rPr lang="en"/>
              <a:t>Algorithm</a:t>
            </a:r>
            <a:endParaRPr/>
          </a:p>
        </p:txBody>
      </p:sp>
      <p:cxnSp>
        <p:nvCxnSpPr>
          <p:cNvPr id="1230" name="Google Shape;1230;p21"/>
          <p:cNvCxnSpPr/>
          <p:nvPr/>
        </p:nvCxnSpPr>
        <p:spPr>
          <a:xfrm>
            <a:off x="4834500" y="1038518"/>
            <a:ext cx="2700" cy="15075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Main Idea of the Project</a:t>
            </a:r>
            <a:endParaRPr/>
          </a:p>
        </p:txBody>
      </p:sp>
      <p:sp>
        <p:nvSpPr>
          <p:cNvPr id="1236" name="Google Shape;1236;p22"/>
          <p:cNvSpPr txBox="1"/>
          <p:nvPr>
            <p:ph idx="1" type="body"/>
          </p:nvPr>
        </p:nvSpPr>
        <p:spPr>
          <a:xfrm>
            <a:off x="1924350" y="1730850"/>
            <a:ext cx="5295300" cy="2139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200"/>
              <a:buNone/>
            </a:pPr>
            <a:r>
              <a:rPr lang="en"/>
              <a:t>We will present the four major features in the Prototype :</a:t>
            </a:r>
            <a:endParaRPr/>
          </a:p>
          <a:p>
            <a:pPr indent="-304800" lvl="0" marL="457200" rtl="0" algn="l">
              <a:lnSpc>
                <a:spcPct val="150000"/>
              </a:lnSpc>
              <a:spcBef>
                <a:spcPts val="0"/>
              </a:spcBef>
              <a:spcAft>
                <a:spcPts val="0"/>
              </a:spcAft>
              <a:buSzPts val="1200"/>
              <a:buChar char="●"/>
            </a:pPr>
            <a:r>
              <a:rPr lang="en"/>
              <a:t>Connect Wallet</a:t>
            </a:r>
            <a:endParaRPr/>
          </a:p>
          <a:p>
            <a:pPr indent="-304800" lvl="0" marL="457200" rtl="0" algn="l">
              <a:lnSpc>
                <a:spcPct val="150000"/>
              </a:lnSpc>
              <a:spcBef>
                <a:spcPts val="0"/>
              </a:spcBef>
              <a:spcAft>
                <a:spcPts val="0"/>
              </a:spcAft>
              <a:buSzPts val="1200"/>
              <a:buChar char="●"/>
            </a:pPr>
            <a:r>
              <a:rPr lang="en"/>
              <a:t>Creating a Campaign</a:t>
            </a:r>
            <a:endParaRPr/>
          </a:p>
          <a:p>
            <a:pPr indent="-304800" lvl="0" marL="457200" rtl="0" algn="l">
              <a:lnSpc>
                <a:spcPct val="150000"/>
              </a:lnSpc>
              <a:spcBef>
                <a:spcPts val="0"/>
              </a:spcBef>
              <a:spcAft>
                <a:spcPts val="0"/>
              </a:spcAft>
              <a:buSzPts val="1200"/>
              <a:buChar char="●"/>
            </a:pPr>
            <a:r>
              <a:rPr lang="en"/>
              <a:t>Contributing to a Campaign</a:t>
            </a:r>
            <a:endParaRPr/>
          </a:p>
          <a:p>
            <a:pPr indent="-304800" lvl="0" marL="457200" rtl="0" algn="l">
              <a:lnSpc>
                <a:spcPct val="150000"/>
              </a:lnSpc>
              <a:spcBef>
                <a:spcPts val="0"/>
              </a:spcBef>
              <a:spcAft>
                <a:spcPts val="0"/>
              </a:spcAft>
              <a:buSzPts val="1200"/>
              <a:buChar char="●"/>
            </a:pPr>
            <a:r>
              <a:rPr lang="en"/>
              <a:t>Making a Withdrawal Request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Connect Wallet</a:t>
            </a:r>
            <a:endParaRPr/>
          </a:p>
        </p:txBody>
      </p:sp>
      <p:pic>
        <p:nvPicPr>
          <p:cNvPr id="1242" name="Google Shape;1242;p23"/>
          <p:cNvPicPr preferRelativeResize="0"/>
          <p:nvPr/>
        </p:nvPicPr>
        <p:blipFill rotWithShape="1">
          <a:blip r:embed="rId3">
            <a:alphaModFix/>
          </a:blip>
          <a:srcRect b="0" l="0" r="0" t="0"/>
          <a:stretch/>
        </p:blipFill>
        <p:spPr>
          <a:xfrm>
            <a:off x="1219235" y="1170125"/>
            <a:ext cx="6705531"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Creating a Campaign</a:t>
            </a:r>
            <a:endParaRPr/>
          </a:p>
        </p:txBody>
      </p:sp>
      <p:pic>
        <p:nvPicPr>
          <p:cNvPr id="1248" name="Google Shape;1248;p24"/>
          <p:cNvPicPr preferRelativeResize="0"/>
          <p:nvPr/>
        </p:nvPicPr>
        <p:blipFill rotWithShape="1">
          <a:blip r:embed="rId3">
            <a:alphaModFix/>
          </a:blip>
          <a:srcRect b="0" l="0" r="0" t="0"/>
          <a:stretch/>
        </p:blipFill>
        <p:spPr>
          <a:xfrm>
            <a:off x="2263635" y="1170125"/>
            <a:ext cx="4616730"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g1927f768546_4_8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
              <a:t>            Table of contents</a:t>
            </a:r>
            <a:endParaRPr/>
          </a:p>
        </p:txBody>
      </p:sp>
      <p:pic>
        <p:nvPicPr>
          <p:cNvPr id="1063" name="Google Shape;1063;g1927f768546_4_84"/>
          <p:cNvPicPr preferRelativeResize="0"/>
          <p:nvPr/>
        </p:nvPicPr>
        <p:blipFill rotWithShape="1">
          <a:blip r:embed="rId3">
            <a:alphaModFix/>
          </a:blip>
          <a:srcRect b="0" l="0" r="0" t="0"/>
          <a:stretch/>
        </p:blipFill>
        <p:spPr>
          <a:xfrm>
            <a:off x="228600" y="415015"/>
            <a:ext cx="1678305" cy="566261"/>
          </a:xfrm>
          <a:prstGeom prst="rect">
            <a:avLst/>
          </a:prstGeom>
          <a:noFill/>
          <a:ln>
            <a:noFill/>
          </a:ln>
        </p:spPr>
      </p:pic>
      <p:sp>
        <p:nvSpPr>
          <p:cNvPr id="1064" name="Google Shape;1064;g1927f768546_4_84"/>
          <p:cNvSpPr txBox="1"/>
          <p:nvPr/>
        </p:nvSpPr>
        <p:spPr>
          <a:xfrm>
            <a:off x="319800" y="1143175"/>
            <a:ext cx="8678400" cy="3857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 sz="1800">
                <a:latin typeface="Calibri"/>
                <a:ea typeface="Calibri"/>
                <a:cs typeface="Calibri"/>
                <a:sym typeface="Calibri"/>
              </a:rPr>
              <a:t>Introduction</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Abstract</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Objective</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Tool Used</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Explanation</a:t>
            </a:r>
            <a:r>
              <a:rPr lang="en" sz="1800">
                <a:latin typeface="Calibri"/>
                <a:ea typeface="Calibri"/>
                <a:cs typeface="Calibri"/>
                <a:sym typeface="Calibri"/>
              </a:rPr>
              <a:t> about the tool</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Algorithm</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solidFill>
                  <a:schemeClr val="dk1"/>
                </a:solidFill>
                <a:latin typeface="Calibri"/>
                <a:ea typeface="Calibri"/>
                <a:cs typeface="Calibri"/>
                <a:sym typeface="Calibri"/>
              </a:rPr>
              <a:t>Description of Algorithm</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Architecture diagram</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Modules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Experimental Results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Output Screenshots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Coding</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Reference</a:t>
            </a:r>
            <a:r>
              <a:rPr lang="en" sz="1800">
                <a:latin typeface="Calibri"/>
                <a:ea typeface="Calibri"/>
                <a:cs typeface="Calibri"/>
                <a:sym typeface="Calibri"/>
              </a:rPr>
              <a:t> Papers</a:t>
            </a:r>
            <a:endParaRPr sz="18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Contributing to a Campaign</a:t>
            </a:r>
            <a:endParaRPr/>
          </a:p>
          <a:p>
            <a:pPr indent="0" lvl="0" marL="0" rtl="0" algn="ctr">
              <a:lnSpc>
                <a:spcPct val="100000"/>
              </a:lnSpc>
              <a:spcBef>
                <a:spcPts val="0"/>
              </a:spcBef>
              <a:spcAft>
                <a:spcPts val="0"/>
              </a:spcAft>
              <a:buSzPts val="2800"/>
              <a:buNone/>
            </a:pPr>
            <a:r>
              <a:t/>
            </a:r>
            <a:endParaRPr/>
          </a:p>
        </p:txBody>
      </p:sp>
      <p:pic>
        <p:nvPicPr>
          <p:cNvPr id="1254" name="Google Shape;1254;p25"/>
          <p:cNvPicPr preferRelativeResize="0"/>
          <p:nvPr/>
        </p:nvPicPr>
        <p:blipFill rotWithShape="1">
          <a:blip r:embed="rId3">
            <a:alphaModFix/>
          </a:blip>
          <a:srcRect b="0" l="0" r="0" t="0"/>
          <a:stretch/>
        </p:blipFill>
        <p:spPr>
          <a:xfrm>
            <a:off x="1322267" y="1170125"/>
            <a:ext cx="6499466"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Making a Withdrawal Request</a:t>
            </a:r>
            <a:endParaRPr/>
          </a:p>
        </p:txBody>
      </p:sp>
      <p:pic>
        <p:nvPicPr>
          <p:cNvPr id="1260" name="Google Shape;1260;p26"/>
          <p:cNvPicPr preferRelativeResize="0"/>
          <p:nvPr/>
        </p:nvPicPr>
        <p:blipFill rotWithShape="1">
          <a:blip r:embed="rId3">
            <a:alphaModFix/>
          </a:blip>
          <a:srcRect b="0" l="0" r="0" t="0"/>
          <a:stretch/>
        </p:blipFill>
        <p:spPr>
          <a:xfrm>
            <a:off x="2531425" y="1048925"/>
            <a:ext cx="4669474" cy="39009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2"/>
          <p:cNvSpPr txBox="1"/>
          <p:nvPr>
            <p:ph type="title"/>
          </p:nvPr>
        </p:nvSpPr>
        <p:spPr>
          <a:xfrm>
            <a:off x="713225" y="3966775"/>
            <a:ext cx="7717500" cy="637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Algorithm : Consensus Algorithm</a:t>
            </a:r>
            <a:endParaRPr/>
          </a:p>
        </p:txBody>
      </p:sp>
      <p:grpSp>
        <p:nvGrpSpPr>
          <p:cNvPr id="1266" name="Google Shape;1266;p12"/>
          <p:cNvGrpSpPr/>
          <p:nvPr/>
        </p:nvGrpSpPr>
        <p:grpSpPr>
          <a:xfrm>
            <a:off x="2983890" y="744746"/>
            <a:ext cx="3176157" cy="3005411"/>
            <a:chOff x="-1592325" y="3957400"/>
            <a:chExt cx="293025" cy="277275"/>
          </a:xfrm>
        </p:grpSpPr>
        <p:sp>
          <p:nvSpPr>
            <p:cNvPr id="1267" name="Google Shape;1267;p1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g195ba7e2519_1_99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Proof of Work (PoW) based </a:t>
            </a:r>
            <a:endParaRPr/>
          </a:p>
        </p:txBody>
      </p:sp>
      <p:sp>
        <p:nvSpPr>
          <p:cNvPr id="1276" name="Google Shape;1276;g195ba7e2519_1_990"/>
          <p:cNvSpPr txBox="1"/>
          <p:nvPr>
            <p:ph idx="1" type="body"/>
          </p:nvPr>
        </p:nvSpPr>
        <p:spPr>
          <a:xfrm>
            <a:off x="720000" y="1144413"/>
            <a:ext cx="7704000" cy="3456000"/>
          </a:xfrm>
          <a:prstGeom prst="rect">
            <a:avLst/>
          </a:prstGeom>
          <a:solidFill>
            <a:schemeClr val="lt1"/>
          </a:solidFill>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400">
                <a:solidFill>
                  <a:schemeClr val="accent6"/>
                </a:solidFill>
              </a:rPr>
              <a:t>P</a:t>
            </a:r>
            <a:r>
              <a:rPr lang="en" sz="1400">
                <a:solidFill>
                  <a:schemeClr val="accent6"/>
                </a:solidFill>
                <a:uFill>
                  <a:noFill/>
                </a:uFill>
                <a:hlinkClick r:id="rId3">
                  <a:extLst>
                    <a:ext uri="{A12FA001-AC4F-418D-AE19-62706E023703}">
                      <ahyp:hlinkClr val="tx"/>
                    </a:ext>
                  </a:extLst>
                </a:hlinkClick>
              </a:rPr>
              <a:t>roof of Work (PoW)</a:t>
            </a:r>
            <a:r>
              <a:rPr lang="en" sz="1400">
                <a:solidFill>
                  <a:schemeClr val="accent6"/>
                </a:solidFill>
              </a:rPr>
              <a:t> is the creation of a cryptographic hash. Generally, it requires blockchain validators to take data from the block header as inputs. Then, the blockchain validators could run the input through a cryptographic hash function continuously. Validators ensure hashing of slight changes in input data through the inclusion of an arbitrary number, referred to as a nonce. </a:t>
            </a:r>
            <a:endParaRPr sz="1400">
              <a:solidFill>
                <a:schemeClr val="accent6"/>
              </a:solidFill>
            </a:endParaRPr>
          </a:p>
          <a:p>
            <a:pPr indent="0" lvl="0" marL="0" rtl="0" algn="just">
              <a:lnSpc>
                <a:spcPct val="150000"/>
              </a:lnSpc>
              <a:spcBef>
                <a:spcPts val="1300"/>
              </a:spcBef>
              <a:spcAft>
                <a:spcPts val="0"/>
              </a:spcAft>
              <a:buNone/>
            </a:pPr>
            <a:r>
              <a:rPr lang="en" sz="1400">
                <a:solidFill>
                  <a:schemeClr val="accent6"/>
                </a:solidFill>
              </a:rPr>
              <a:t>The nonce is added with all iterations of running the input data through a cryptographic hash function. PoW algorithm used in blockchain requires higher processing power for determining the addition of data in the next block. Therefore, you may need specialized computers such as ASICs for computing complex mathematical problems required in PoW systems. </a:t>
            </a:r>
            <a:endParaRPr sz="1400">
              <a:solidFill>
                <a:schemeClr val="accent6"/>
              </a:solidFill>
            </a:endParaRPr>
          </a:p>
          <a:p>
            <a:pPr indent="0" lvl="0" marL="0" rtl="0" algn="just">
              <a:spcBef>
                <a:spcPts val="1300"/>
              </a:spcBef>
              <a:spcAft>
                <a:spcPts val="0"/>
              </a:spcAft>
              <a:buNone/>
            </a:pPr>
            <a:r>
              <a:t/>
            </a:r>
            <a:endParaRPr sz="1400">
              <a:solidFill>
                <a:schemeClr val="accent6"/>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g195ba7e2519_3_2"/>
          <p:cNvSpPr txBox="1"/>
          <p:nvPr>
            <p:ph type="title"/>
          </p:nvPr>
        </p:nvSpPr>
        <p:spPr>
          <a:xfrm>
            <a:off x="713225" y="3966775"/>
            <a:ext cx="7717500" cy="6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MODULES</a:t>
            </a:r>
            <a:endParaRPr/>
          </a:p>
        </p:txBody>
      </p:sp>
      <p:pic>
        <p:nvPicPr>
          <p:cNvPr id="1282" name="Google Shape;1282;g195ba7e2519_3_2"/>
          <p:cNvPicPr preferRelativeResize="0"/>
          <p:nvPr/>
        </p:nvPicPr>
        <p:blipFill>
          <a:blip r:embed="rId3">
            <a:alphaModFix/>
          </a:blip>
          <a:stretch>
            <a:fillRect/>
          </a:stretch>
        </p:blipFill>
        <p:spPr>
          <a:xfrm>
            <a:off x="2786038" y="729800"/>
            <a:ext cx="3571875" cy="2857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406400" lvl="0" marL="457200" rtl="0" algn="ctr">
              <a:lnSpc>
                <a:spcPct val="100000"/>
              </a:lnSpc>
              <a:spcBef>
                <a:spcPts val="0"/>
              </a:spcBef>
              <a:spcAft>
                <a:spcPts val="0"/>
              </a:spcAft>
              <a:buSzPts val="2800"/>
              <a:buAutoNum type="arabicPeriod"/>
            </a:pPr>
            <a:r>
              <a:rPr lang="en"/>
              <a:t>Create</a:t>
            </a:r>
            <a:endParaRPr/>
          </a:p>
        </p:txBody>
      </p:sp>
      <p:sp>
        <p:nvSpPr>
          <p:cNvPr id="1288" name="Google Shape;1288;p13"/>
          <p:cNvSpPr txBox="1"/>
          <p:nvPr/>
        </p:nvSpPr>
        <p:spPr>
          <a:xfrm flipH="1">
            <a:off x="720075" y="2559125"/>
            <a:ext cx="3098700" cy="1944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2"/>
                </a:solidFill>
                <a:latin typeface="Questrial"/>
                <a:ea typeface="Questrial"/>
                <a:cs typeface="Questrial"/>
                <a:sym typeface="Questrial"/>
              </a:rPr>
              <a:t>Just like Crowdfunding in the real world as well as on other crowdfunding platforms, anyone can create a campaign in a few minutes. The campaign information will be managed by the Ethereum-based smart contract and thus cannot be tampered with.</a:t>
            </a:r>
            <a:endParaRPr b="0" i="0" sz="1400" u="none" cap="none" strike="noStrike">
              <a:solidFill>
                <a:schemeClr val="accent2"/>
              </a:solidFill>
              <a:latin typeface="Questrial"/>
              <a:ea typeface="Questrial"/>
              <a:cs typeface="Questrial"/>
              <a:sym typeface="Questrial"/>
            </a:endParaRPr>
          </a:p>
        </p:txBody>
      </p:sp>
      <p:sp>
        <p:nvSpPr>
          <p:cNvPr id="1289" name="Google Shape;1289;p13"/>
          <p:cNvSpPr txBox="1"/>
          <p:nvPr/>
        </p:nvSpPr>
        <p:spPr>
          <a:xfrm flipH="1">
            <a:off x="720125" y="1789500"/>
            <a:ext cx="2655300" cy="78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2"/>
                </a:solidFill>
                <a:latin typeface="Paytone One"/>
                <a:ea typeface="Paytone One"/>
                <a:cs typeface="Paytone One"/>
                <a:sym typeface="Paytone One"/>
              </a:rPr>
              <a:t>Creating Campaign</a:t>
            </a:r>
            <a:endParaRPr b="1" i="0" sz="2400" u="none" cap="none" strike="noStrike">
              <a:solidFill>
                <a:schemeClr val="accent2"/>
              </a:solidFill>
              <a:latin typeface="Paytone One"/>
              <a:ea typeface="Paytone One"/>
              <a:cs typeface="Paytone One"/>
              <a:sym typeface="Paytone One"/>
            </a:endParaRPr>
          </a:p>
        </p:txBody>
      </p:sp>
      <p:pic>
        <p:nvPicPr>
          <p:cNvPr id="1290" name="Google Shape;1290;p13"/>
          <p:cNvPicPr preferRelativeResize="0"/>
          <p:nvPr/>
        </p:nvPicPr>
        <p:blipFill rotWithShape="1">
          <a:blip r:embed="rId3">
            <a:alphaModFix/>
          </a:blip>
          <a:srcRect b="0" l="0" r="0" t="0"/>
          <a:stretch/>
        </p:blipFill>
        <p:spPr>
          <a:xfrm>
            <a:off x="3911725" y="1353100"/>
            <a:ext cx="5020421" cy="31500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2. Contribute</a:t>
            </a:r>
            <a:endParaRPr/>
          </a:p>
        </p:txBody>
      </p:sp>
      <p:sp>
        <p:nvSpPr>
          <p:cNvPr id="1296" name="Google Shape;1296;p14"/>
          <p:cNvSpPr txBox="1"/>
          <p:nvPr/>
        </p:nvSpPr>
        <p:spPr>
          <a:xfrm flipH="1">
            <a:off x="720075" y="2559125"/>
            <a:ext cx="3098700" cy="1944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2"/>
                </a:solidFill>
                <a:latin typeface="Questrial"/>
                <a:ea typeface="Questrial"/>
                <a:cs typeface="Questrial"/>
                <a:sym typeface="Questrial"/>
              </a:rPr>
              <a:t>Once a campaign has been created, users can share the campaign and anybody can contribute to the campaign. </a:t>
            </a:r>
            <a:r>
              <a:rPr b="1" i="0" lang="en" sz="1400" u="none" cap="none" strike="noStrike">
                <a:solidFill>
                  <a:schemeClr val="accent2"/>
                </a:solidFill>
                <a:latin typeface="Questrial"/>
                <a:ea typeface="Questrial"/>
                <a:cs typeface="Questrial"/>
                <a:sym typeface="Questrial"/>
              </a:rPr>
              <a:t>The funds will go to the address of the campaign and not to the creator of the campaign,</a:t>
            </a:r>
            <a:r>
              <a:rPr b="0" i="0" lang="en" sz="1400" u="none" cap="none" strike="noStrike">
                <a:solidFill>
                  <a:schemeClr val="accent2"/>
                </a:solidFill>
                <a:latin typeface="Questrial"/>
                <a:ea typeface="Questrial"/>
                <a:cs typeface="Questrial"/>
                <a:sym typeface="Questrial"/>
              </a:rPr>
              <a:t> thus making the process more efficient and anti-fraudulent.</a:t>
            </a:r>
            <a:endParaRPr b="0" i="0" sz="1400" u="none" cap="none" strike="noStrike">
              <a:solidFill>
                <a:schemeClr val="accent2"/>
              </a:solidFill>
              <a:latin typeface="Questrial"/>
              <a:ea typeface="Questrial"/>
              <a:cs typeface="Questrial"/>
              <a:sym typeface="Questrial"/>
            </a:endParaRPr>
          </a:p>
        </p:txBody>
      </p:sp>
      <p:sp>
        <p:nvSpPr>
          <p:cNvPr id="1297" name="Google Shape;1297;p14"/>
          <p:cNvSpPr txBox="1"/>
          <p:nvPr/>
        </p:nvSpPr>
        <p:spPr>
          <a:xfrm flipH="1">
            <a:off x="720125" y="1789500"/>
            <a:ext cx="2655300" cy="78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2"/>
                </a:solidFill>
                <a:latin typeface="Paytone One"/>
                <a:ea typeface="Paytone One"/>
                <a:cs typeface="Paytone One"/>
                <a:sym typeface="Paytone One"/>
              </a:rPr>
              <a:t>Contributing to a Campaign </a:t>
            </a:r>
            <a:endParaRPr b="1" i="0" sz="2400" u="none" cap="none" strike="noStrike">
              <a:solidFill>
                <a:schemeClr val="accent2"/>
              </a:solidFill>
              <a:latin typeface="Paytone One"/>
              <a:ea typeface="Paytone One"/>
              <a:cs typeface="Paytone One"/>
              <a:sym typeface="Paytone One"/>
            </a:endParaRPr>
          </a:p>
        </p:txBody>
      </p:sp>
      <p:pic>
        <p:nvPicPr>
          <p:cNvPr id="1298" name="Google Shape;1298;p14"/>
          <p:cNvPicPr preferRelativeResize="0"/>
          <p:nvPr/>
        </p:nvPicPr>
        <p:blipFill rotWithShape="1">
          <a:blip r:embed="rId3">
            <a:alphaModFix/>
          </a:blip>
          <a:srcRect b="0" l="0" r="0" t="0"/>
          <a:stretch/>
        </p:blipFill>
        <p:spPr>
          <a:xfrm>
            <a:off x="3911700" y="1353100"/>
            <a:ext cx="5020421" cy="31500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3. Withdraw</a:t>
            </a:r>
            <a:endParaRPr/>
          </a:p>
        </p:txBody>
      </p:sp>
      <p:sp>
        <p:nvSpPr>
          <p:cNvPr id="1304" name="Google Shape;1304;p15"/>
          <p:cNvSpPr txBox="1"/>
          <p:nvPr/>
        </p:nvSpPr>
        <p:spPr>
          <a:xfrm flipH="1">
            <a:off x="720075" y="2559125"/>
            <a:ext cx="3098700" cy="19440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accent2"/>
                </a:solidFill>
                <a:latin typeface="Questrial"/>
                <a:ea typeface="Questrial"/>
                <a:cs typeface="Questrial"/>
                <a:sym typeface="Questrial"/>
              </a:rPr>
              <a:t>The Creator of a Campaign can propose how to use the funds in the form of a Withdrawal Request. Anybody who contributes more than a particular amount is called an approver, and will be able to approve or deny the request.</a:t>
            </a:r>
            <a:endParaRPr b="0" i="0" sz="1400" u="none" cap="none" strike="noStrike">
              <a:solidFill>
                <a:schemeClr val="accent2"/>
              </a:solidFill>
              <a:latin typeface="Questrial"/>
              <a:ea typeface="Questrial"/>
              <a:cs typeface="Questrial"/>
              <a:sym typeface="Quest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Questrial"/>
                <a:ea typeface="Questrial"/>
                <a:cs typeface="Questrial"/>
                <a:sym typeface="Questrial"/>
              </a:rPr>
              <a:t>Funds can’t be withdrawn without the approval of 50% approvers.</a:t>
            </a:r>
            <a:endParaRPr b="1" i="0" sz="1400" u="none" cap="none" strike="noStrike">
              <a:solidFill>
                <a:schemeClr val="accent2"/>
              </a:solidFill>
              <a:latin typeface="Questrial"/>
              <a:ea typeface="Questrial"/>
              <a:cs typeface="Questrial"/>
              <a:sym typeface="Questrial"/>
            </a:endParaRPr>
          </a:p>
        </p:txBody>
      </p:sp>
      <p:sp>
        <p:nvSpPr>
          <p:cNvPr id="1305" name="Google Shape;1305;p15"/>
          <p:cNvSpPr txBox="1"/>
          <p:nvPr/>
        </p:nvSpPr>
        <p:spPr>
          <a:xfrm flipH="1">
            <a:off x="720125" y="1789500"/>
            <a:ext cx="2655300" cy="78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chemeClr val="accent2"/>
                </a:solidFill>
                <a:latin typeface="Paytone One"/>
                <a:ea typeface="Paytone One"/>
                <a:cs typeface="Paytone One"/>
                <a:sym typeface="Paytone One"/>
              </a:rPr>
              <a:t>Withdrawal of Funds</a:t>
            </a:r>
            <a:endParaRPr b="1" i="0" sz="2400" u="none" cap="none" strike="noStrike">
              <a:solidFill>
                <a:schemeClr val="accent2"/>
              </a:solidFill>
              <a:latin typeface="Paytone One"/>
              <a:ea typeface="Paytone One"/>
              <a:cs typeface="Paytone One"/>
              <a:sym typeface="Paytone One"/>
            </a:endParaRPr>
          </a:p>
        </p:txBody>
      </p:sp>
      <p:pic>
        <p:nvPicPr>
          <p:cNvPr id="1306" name="Google Shape;1306;p15"/>
          <p:cNvPicPr preferRelativeResize="0"/>
          <p:nvPr/>
        </p:nvPicPr>
        <p:blipFill rotWithShape="1">
          <a:blip r:embed="rId3">
            <a:alphaModFix/>
          </a:blip>
          <a:srcRect b="0" l="0" r="0" t="0"/>
          <a:stretch/>
        </p:blipFill>
        <p:spPr>
          <a:xfrm>
            <a:off x="3887525" y="1449900"/>
            <a:ext cx="5020421" cy="31500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g195ba7e2519_1_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UML Diagram</a:t>
            </a:r>
            <a:endParaRPr/>
          </a:p>
        </p:txBody>
      </p:sp>
      <p:sp>
        <p:nvSpPr>
          <p:cNvPr id="1312" name="Google Shape;1312;g195ba7e2519_1_9"/>
          <p:cNvSpPr txBox="1"/>
          <p:nvPr/>
        </p:nvSpPr>
        <p:spPr>
          <a:xfrm flipH="1">
            <a:off x="162888" y="2049078"/>
            <a:ext cx="4219800" cy="27111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rPr lang="en">
                <a:solidFill>
                  <a:schemeClr val="accent2"/>
                </a:solidFill>
                <a:latin typeface="Questrial"/>
                <a:ea typeface="Questrial"/>
                <a:cs typeface="Questrial"/>
                <a:sym typeface="Questrial"/>
              </a:rPr>
              <a:t>The Classes defined are:</a:t>
            </a:r>
            <a:endParaRPr>
              <a:solidFill>
                <a:schemeClr val="accent2"/>
              </a:solidFill>
              <a:latin typeface="Questrial"/>
              <a:ea typeface="Questrial"/>
              <a:cs typeface="Questrial"/>
              <a:sym typeface="Questrial"/>
            </a:endParaRPr>
          </a:p>
          <a:p>
            <a:pPr indent="-310832" lvl="0" marL="457200" rtl="0" algn="l">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Campaign</a:t>
            </a:r>
            <a:endParaRPr>
              <a:solidFill>
                <a:schemeClr val="accent2"/>
              </a:solidFill>
              <a:latin typeface="Questrial"/>
              <a:ea typeface="Questrial"/>
              <a:cs typeface="Questrial"/>
              <a:sym typeface="Questrial"/>
            </a:endParaRPr>
          </a:p>
          <a:p>
            <a:pPr indent="-310832" lvl="0" marL="457200" rtl="0" algn="l">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CampaignFactory</a:t>
            </a:r>
            <a:endParaRPr>
              <a:solidFill>
                <a:schemeClr val="accent2"/>
              </a:solidFill>
              <a:latin typeface="Questrial"/>
              <a:ea typeface="Questrial"/>
              <a:cs typeface="Questrial"/>
              <a:sym typeface="Questrial"/>
            </a:endParaRPr>
          </a:p>
          <a:p>
            <a:pPr indent="-310832" lvl="0" marL="457200" rtl="0" algn="l">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Requests </a:t>
            </a:r>
            <a:endParaRPr>
              <a:solidFill>
                <a:schemeClr val="accent2"/>
              </a:solidFill>
              <a:latin typeface="Questrial"/>
              <a:ea typeface="Questrial"/>
              <a:cs typeface="Questrial"/>
              <a:sym typeface="Questrial"/>
            </a:endParaRPr>
          </a:p>
          <a:p>
            <a:pPr indent="-310832" lvl="0" marL="457200" rtl="0" algn="l">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connectWallet</a:t>
            </a:r>
            <a:endParaRPr>
              <a:solidFill>
                <a:schemeClr val="accent2"/>
              </a:solidFill>
              <a:latin typeface="Questrial"/>
              <a:ea typeface="Questrial"/>
              <a:cs typeface="Questrial"/>
              <a:sym typeface="Questrial"/>
            </a:endParaRPr>
          </a:p>
          <a:p>
            <a:pPr indent="0" lvl="0" marL="0" rtl="0" algn="l">
              <a:lnSpc>
                <a:spcPct val="115000"/>
              </a:lnSpc>
              <a:spcBef>
                <a:spcPts val="0"/>
              </a:spcBef>
              <a:spcAft>
                <a:spcPts val="0"/>
              </a:spcAft>
              <a:buNone/>
            </a:pPr>
            <a:r>
              <a:t/>
            </a:r>
            <a:endParaRPr>
              <a:solidFill>
                <a:schemeClr val="accent2"/>
              </a:solidFill>
              <a:latin typeface="Questrial"/>
              <a:ea typeface="Questrial"/>
              <a:cs typeface="Questrial"/>
              <a:sym typeface="Questrial"/>
            </a:endParaRPr>
          </a:p>
          <a:p>
            <a:pPr indent="0" lvl="0" marL="0" rtl="0" algn="l">
              <a:lnSpc>
                <a:spcPct val="115000"/>
              </a:lnSpc>
              <a:spcBef>
                <a:spcPts val="0"/>
              </a:spcBef>
              <a:spcAft>
                <a:spcPts val="0"/>
              </a:spcAft>
              <a:buNone/>
            </a:pPr>
            <a:r>
              <a:rPr lang="en">
                <a:solidFill>
                  <a:schemeClr val="accent2"/>
                </a:solidFill>
                <a:latin typeface="Questrial"/>
                <a:ea typeface="Questrial"/>
                <a:cs typeface="Questrial"/>
                <a:sym typeface="Questrial"/>
              </a:rPr>
              <a:t>The Relationships defined are:</a:t>
            </a:r>
            <a:endParaRPr>
              <a:solidFill>
                <a:schemeClr val="accent2"/>
              </a:solidFill>
              <a:latin typeface="Questrial"/>
              <a:ea typeface="Questrial"/>
              <a:cs typeface="Questrial"/>
              <a:sym typeface="Questrial"/>
            </a:endParaRPr>
          </a:p>
          <a:p>
            <a:pPr indent="-310832" lvl="0" marL="457200" rtl="0" algn="l">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A User connects his wallet to support various campaigns; one to many.</a:t>
            </a:r>
            <a:endParaRPr>
              <a:solidFill>
                <a:schemeClr val="accent2"/>
              </a:solidFill>
              <a:latin typeface="Questrial"/>
              <a:ea typeface="Questrial"/>
              <a:cs typeface="Questrial"/>
              <a:sym typeface="Questrial"/>
            </a:endParaRPr>
          </a:p>
          <a:p>
            <a:pPr indent="-310832" lvl="0" marL="457200" rtl="0" algn="l">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A campaignFactory has its Campaign; one to one.</a:t>
            </a:r>
            <a:endParaRPr>
              <a:solidFill>
                <a:schemeClr val="accent2"/>
              </a:solidFill>
              <a:latin typeface="Questrial"/>
              <a:ea typeface="Questrial"/>
              <a:cs typeface="Questrial"/>
              <a:sym typeface="Questrial"/>
            </a:endParaRPr>
          </a:p>
          <a:p>
            <a:pPr indent="-310832" lvl="0" marL="457200" rtl="0" algn="l">
              <a:lnSpc>
                <a:spcPct val="115000"/>
              </a:lnSpc>
              <a:spcBef>
                <a:spcPts val="0"/>
              </a:spcBef>
              <a:spcAft>
                <a:spcPts val="0"/>
              </a:spcAft>
              <a:buClr>
                <a:schemeClr val="accent2"/>
              </a:buClr>
              <a:buSzPct val="100000"/>
              <a:buFont typeface="Questrial"/>
              <a:buChar char="●"/>
            </a:pPr>
            <a:r>
              <a:rPr lang="en">
                <a:solidFill>
                  <a:schemeClr val="accent2"/>
                </a:solidFill>
                <a:latin typeface="Questrial"/>
                <a:ea typeface="Questrial"/>
                <a:cs typeface="Questrial"/>
                <a:sym typeface="Questrial"/>
              </a:rPr>
              <a:t>A Campaign has multiple Requests; one to many.</a:t>
            </a:r>
            <a:endParaRPr>
              <a:solidFill>
                <a:schemeClr val="accent2"/>
              </a:solidFill>
              <a:latin typeface="Questrial"/>
              <a:ea typeface="Questrial"/>
              <a:cs typeface="Questrial"/>
              <a:sym typeface="Questrial"/>
            </a:endParaRPr>
          </a:p>
        </p:txBody>
      </p:sp>
      <p:sp>
        <p:nvSpPr>
          <p:cNvPr id="1313" name="Google Shape;1313;g195ba7e2519_1_9"/>
          <p:cNvSpPr txBox="1"/>
          <p:nvPr/>
        </p:nvSpPr>
        <p:spPr>
          <a:xfrm flipH="1">
            <a:off x="162913" y="1414453"/>
            <a:ext cx="2655300" cy="78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2"/>
                </a:solidFill>
                <a:latin typeface="Paytone One"/>
                <a:ea typeface="Paytone One"/>
                <a:cs typeface="Paytone One"/>
                <a:sym typeface="Paytone One"/>
              </a:rPr>
              <a:t>Class Diagram</a:t>
            </a:r>
            <a:endParaRPr b="1" sz="2400">
              <a:solidFill>
                <a:schemeClr val="accent2"/>
              </a:solidFill>
              <a:latin typeface="Paytone One"/>
              <a:ea typeface="Paytone One"/>
              <a:cs typeface="Paytone One"/>
              <a:sym typeface="Paytone One"/>
            </a:endParaRPr>
          </a:p>
        </p:txBody>
      </p:sp>
      <p:pic>
        <p:nvPicPr>
          <p:cNvPr id="1314" name="Google Shape;1314;g195ba7e2519_1_9"/>
          <p:cNvPicPr preferRelativeResize="0"/>
          <p:nvPr/>
        </p:nvPicPr>
        <p:blipFill>
          <a:blip r:embed="rId3">
            <a:alphaModFix/>
          </a:blip>
          <a:stretch>
            <a:fillRect/>
          </a:stretch>
        </p:blipFill>
        <p:spPr>
          <a:xfrm>
            <a:off x="4382700" y="1264201"/>
            <a:ext cx="4749075" cy="3413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g195ba7e2519_3_8"/>
          <p:cNvSpPr txBox="1"/>
          <p:nvPr>
            <p:ph type="title"/>
          </p:nvPr>
        </p:nvSpPr>
        <p:spPr>
          <a:xfrm>
            <a:off x="713225" y="3966775"/>
            <a:ext cx="7717500" cy="6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EXPERIMENTAL RESULTS</a:t>
            </a:r>
            <a:endParaRPr/>
          </a:p>
        </p:txBody>
      </p:sp>
      <p:pic>
        <p:nvPicPr>
          <p:cNvPr id="1320" name="Google Shape;1320;g195ba7e2519_3_8"/>
          <p:cNvPicPr preferRelativeResize="0"/>
          <p:nvPr/>
        </p:nvPicPr>
        <p:blipFill>
          <a:blip r:embed="rId3">
            <a:alphaModFix/>
          </a:blip>
          <a:stretch>
            <a:fillRect/>
          </a:stretch>
        </p:blipFill>
        <p:spPr>
          <a:xfrm>
            <a:off x="2741013" y="223475"/>
            <a:ext cx="3661976" cy="3661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
          <p:cNvSpPr txBox="1"/>
          <p:nvPr>
            <p:ph type="ctrTitle"/>
          </p:nvPr>
        </p:nvSpPr>
        <p:spPr>
          <a:xfrm>
            <a:off x="711900" y="567933"/>
            <a:ext cx="6196200" cy="1055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t>BetterFund</a:t>
            </a:r>
            <a:endParaRPr/>
          </a:p>
        </p:txBody>
      </p:sp>
      <p:sp>
        <p:nvSpPr>
          <p:cNvPr id="1070" name="Google Shape;1070;p1"/>
          <p:cNvSpPr txBox="1"/>
          <p:nvPr>
            <p:ph idx="1" type="subTitle"/>
          </p:nvPr>
        </p:nvSpPr>
        <p:spPr>
          <a:xfrm>
            <a:off x="711900" y="1623302"/>
            <a:ext cx="6196200" cy="45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Crowdfunding Platform powered by Blockchain</a:t>
            </a:r>
            <a:endParaRPr/>
          </a:p>
        </p:txBody>
      </p:sp>
      <p:sp>
        <p:nvSpPr>
          <p:cNvPr id="1071" name="Google Shape;1071;p1"/>
          <p:cNvSpPr txBox="1"/>
          <p:nvPr>
            <p:ph idx="4294967295" type="title"/>
          </p:nvPr>
        </p:nvSpPr>
        <p:spPr>
          <a:xfrm>
            <a:off x="711895" y="2202903"/>
            <a:ext cx="2723400" cy="51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Presented by : </a:t>
            </a:r>
            <a:endParaRPr/>
          </a:p>
        </p:txBody>
      </p:sp>
      <p:sp>
        <p:nvSpPr>
          <p:cNvPr id="1072" name="Google Shape;1072;p1"/>
          <p:cNvSpPr txBox="1"/>
          <p:nvPr>
            <p:ph idx="4294967295" type="subTitle"/>
          </p:nvPr>
        </p:nvSpPr>
        <p:spPr>
          <a:xfrm>
            <a:off x="711900" y="2908003"/>
            <a:ext cx="3822900" cy="190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0"/>
              </a:spcAft>
              <a:buClr>
                <a:schemeClr val="accent2"/>
              </a:buClr>
              <a:buSzPts val="1800"/>
              <a:buFont typeface="Questrial"/>
              <a:buNone/>
            </a:pPr>
            <a:r>
              <a:rPr lang="en"/>
              <a:t>Praveen Prakash Tiwari (RA2011050010003)</a:t>
            </a:r>
            <a:endParaRPr/>
          </a:p>
          <a:p>
            <a:pPr indent="0" lvl="0" marL="0" marR="0" rtl="0" algn="l">
              <a:lnSpc>
                <a:spcPct val="100000"/>
              </a:lnSpc>
              <a:spcBef>
                <a:spcPts val="1600"/>
              </a:spcBef>
              <a:spcAft>
                <a:spcPts val="0"/>
              </a:spcAft>
              <a:buClr>
                <a:schemeClr val="accent2"/>
              </a:buClr>
              <a:buSzPts val="1800"/>
              <a:buFont typeface="Questrial"/>
              <a:buNone/>
            </a:pPr>
            <a:r>
              <a:rPr lang="en"/>
              <a:t>Md Anas Hasan (RA2011050010011)</a:t>
            </a:r>
            <a:endParaRPr/>
          </a:p>
          <a:p>
            <a:pPr indent="0" lvl="0" marL="0" marR="0" rtl="0" algn="l">
              <a:lnSpc>
                <a:spcPct val="100000"/>
              </a:lnSpc>
              <a:spcBef>
                <a:spcPts val="1600"/>
              </a:spcBef>
              <a:spcAft>
                <a:spcPts val="0"/>
              </a:spcAft>
              <a:buClr>
                <a:schemeClr val="accent2"/>
              </a:buClr>
              <a:buSzPts val="1800"/>
              <a:buFont typeface="Questrial"/>
              <a:buNone/>
            </a:pPr>
            <a:r>
              <a:t/>
            </a:r>
            <a:endParaRPr b="0" i="0" sz="1800" u="none" cap="none" strike="noStrike">
              <a:solidFill>
                <a:schemeClr val="accent2"/>
              </a:solidFill>
              <a:latin typeface="Questrial"/>
              <a:ea typeface="Questrial"/>
              <a:cs typeface="Questrial"/>
              <a:sym typeface="Questrial"/>
            </a:endParaRPr>
          </a:p>
          <a:p>
            <a:pPr indent="0" lvl="0" marL="0" marR="0" rtl="0" algn="l">
              <a:lnSpc>
                <a:spcPct val="100000"/>
              </a:lnSpc>
              <a:spcBef>
                <a:spcPts val="1600"/>
              </a:spcBef>
              <a:spcAft>
                <a:spcPts val="1600"/>
              </a:spcAft>
              <a:buClr>
                <a:schemeClr val="accent2"/>
              </a:buClr>
              <a:buSzPts val="1800"/>
              <a:buFont typeface="Questrial"/>
              <a:buNone/>
            </a:pPr>
            <a:r>
              <a:t/>
            </a:r>
            <a:endParaRPr b="0" i="0" sz="1800" u="none" cap="none" strike="noStrike">
              <a:solidFill>
                <a:schemeClr val="accent2"/>
              </a:solidFill>
              <a:latin typeface="Questrial"/>
              <a:ea typeface="Questrial"/>
              <a:cs typeface="Questrial"/>
              <a:sym typeface="Questrial"/>
            </a:endParaRPr>
          </a:p>
        </p:txBody>
      </p:sp>
      <p:grpSp>
        <p:nvGrpSpPr>
          <p:cNvPr id="1073" name="Google Shape;1073;p1"/>
          <p:cNvGrpSpPr/>
          <p:nvPr/>
        </p:nvGrpSpPr>
        <p:grpSpPr>
          <a:xfrm>
            <a:off x="4643384" y="2770024"/>
            <a:ext cx="1807353" cy="1690460"/>
            <a:chOff x="-4118225" y="3990475"/>
            <a:chExt cx="292225" cy="273325"/>
          </a:xfrm>
        </p:grpSpPr>
        <p:sp>
          <p:nvSpPr>
            <p:cNvPr id="1074" name="Google Shape;1074;p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pic>
        <p:nvPicPr>
          <p:cNvPr id="1325" name="Google Shape;1325;g195ba7e2519_3_14"/>
          <p:cNvPicPr preferRelativeResize="0"/>
          <p:nvPr/>
        </p:nvPicPr>
        <p:blipFill rotWithShape="1">
          <a:blip r:embed="rId3">
            <a:alphaModFix/>
          </a:blip>
          <a:srcRect b="0" l="0" r="0" t="9518"/>
          <a:stretch/>
        </p:blipFill>
        <p:spPr>
          <a:xfrm>
            <a:off x="701050" y="382675"/>
            <a:ext cx="7741901" cy="4378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g195ba7e2519_3_19"/>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OUTPUT SCREENSHOT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g195ba7e2519_3_23"/>
          <p:cNvPicPr preferRelativeResize="0"/>
          <p:nvPr/>
        </p:nvPicPr>
        <p:blipFill>
          <a:blip r:embed="rId3">
            <a:alphaModFix/>
          </a:blip>
          <a:stretch>
            <a:fillRect/>
          </a:stretch>
        </p:blipFill>
        <p:spPr>
          <a:xfrm>
            <a:off x="152400" y="152400"/>
            <a:ext cx="3116332" cy="4838702"/>
          </a:xfrm>
          <a:prstGeom prst="rect">
            <a:avLst/>
          </a:prstGeom>
          <a:noFill/>
          <a:ln>
            <a:noFill/>
          </a:ln>
        </p:spPr>
      </p:pic>
      <p:pic>
        <p:nvPicPr>
          <p:cNvPr id="1336" name="Google Shape;1336;g195ba7e2519_3_23"/>
          <p:cNvPicPr preferRelativeResize="0"/>
          <p:nvPr/>
        </p:nvPicPr>
        <p:blipFill>
          <a:blip r:embed="rId4">
            <a:alphaModFix/>
          </a:blip>
          <a:stretch>
            <a:fillRect/>
          </a:stretch>
        </p:blipFill>
        <p:spPr>
          <a:xfrm>
            <a:off x="3483307" y="537950"/>
            <a:ext cx="5570467" cy="40676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g195ba7e2519_3_29"/>
          <p:cNvPicPr preferRelativeResize="0"/>
          <p:nvPr/>
        </p:nvPicPr>
        <p:blipFill rotWithShape="1">
          <a:blip r:embed="rId3">
            <a:alphaModFix/>
          </a:blip>
          <a:srcRect b="0" l="9439" r="-28020" t="0"/>
          <a:stretch/>
        </p:blipFill>
        <p:spPr>
          <a:xfrm>
            <a:off x="53300" y="152400"/>
            <a:ext cx="5676499" cy="4838701"/>
          </a:xfrm>
          <a:prstGeom prst="rect">
            <a:avLst/>
          </a:prstGeom>
          <a:noFill/>
          <a:ln>
            <a:noFill/>
          </a:ln>
        </p:spPr>
      </p:pic>
      <p:pic>
        <p:nvPicPr>
          <p:cNvPr id="1342" name="Google Shape;1342;g195ba7e2519_3_29"/>
          <p:cNvPicPr preferRelativeResize="0"/>
          <p:nvPr/>
        </p:nvPicPr>
        <p:blipFill>
          <a:blip r:embed="rId4">
            <a:alphaModFix/>
          </a:blip>
          <a:stretch>
            <a:fillRect/>
          </a:stretch>
        </p:blipFill>
        <p:spPr>
          <a:xfrm>
            <a:off x="4637175" y="152400"/>
            <a:ext cx="4388376" cy="4838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g195ba7e2519_3_39"/>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pic>
        <p:nvPicPr>
          <p:cNvPr id="1352" name="Google Shape;1352;g195ba7e2519_3_36"/>
          <p:cNvPicPr preferRelativeResize="0"/>
          <p:nvPr/>
        </p:nvPicPr>
        <p:blipFill rotWithShape="1">
          <a:blip r:embed="rId3">
            <a:alphaModFix/>
          </a:blip>
          <a:srcRect b="0" l="7673" r="10170" t="9148"/>
          <a:stretch/>
        </p:blipFill>
        <p:spPr>
          <a:xfrm>
            <a:off x="1279200" y="373800"/>
            <a:ext cx="6360525" cy="43959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pic>
        <p:nvPicPr>
          <p:cNvPr id="1357" name="Google Shape;1357;g195ba7e2519_3_44"/>
          <p:cNvPicPr preferRelativeResize="0"/>
          <p:nvPr/>
        </p:nvPicPr>
        <p:blipFill rotWithShape="1">
          <a:blip r:embed="rId3">
            <a:alphaModFix/>
          </a:blip>
          <a:srcRect b="0" l="7672" r="17398" t="8966"/>
          <a:stretch/>
        </p:blipFill>
        <p:spPr>
          <a:xfrm>
            <a:off x="1501300" y="369350"/>
            <a:ext cx="5800873" cy="4404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g195ba7e2519_3_48"/>
          <p:cNvPicPr preferRelativeResize="0"/>
          <p:nvPr/>
        </p:nvPicPr>
        <p:blipFill rotWithShape="1">
          <a:blip r:embed="rId3">
            <a:alphaModFix/>
          </a:blip>
          <a:srcRect b="0" l="7673" r="14189" t="8600"/>
          <a:stretch/>
        </p:blipFill>
        <p:spPr>
          <a:xfrm>
            <a:off x="1394700" y="360475"/>
            <a:ext cx="6049623" cy="4422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28"/>
          <p:cNvSpPr txBox="1"/>
          <p:nvPr>
            <p:ph type="title"/>
          </p:nvPr>
        </p:nvSpPr>
        <p:spPr>
          <a:xfrm>
            <a:off x="1007275" y="1177468"/>
            <a:ext cx="5939100" cy="54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Conclusion</a:t>
            </a:r>
            <a:endParaRPr/>
          </a:p>
        </p:txBody>
      </p:sp>
      <p:sp>
        <p:nvSpPr>
          <p:cNvPr id="1368" name="Google Shape;1368;p28"/>
          <p:cNvSpPr txBox="1"/>
          <p:nvPr>
            <p:ph idx="1" type="subTitle"/>
          </p:nvPr>
        </p:nvSpPr>
        <p:spPr>
          <a:xfrm>
            <a:off x="1007275" y="1785025"/>
            <a:ext cx="7147200" cy="2361900"/>
          </a:xfrm>
          <a:prstGeom prst="rect">
            <a:avLst/>
          </a:prstGeom>
          <a:noFill/>
          <a:ln>
            <a:noFill/>
          </a:ln>
        </p:spPr>
        <p:txBody>
          <a:bodyPr anchorCtr="0" anchor="ctr" bIns="91425" lIns="91425" spcFirstLastPara="1" rIns="91425" wrap="square" tIns="91425">
            <a:normAutofit fontScale="77500" lnSpcReduction="20000"/>
          </a:bodyPr>
          <a:lstStyle/>
          <a:p>
            <a:pPr indent="-317182" lvl="0" marL="457200" rtl="0" algn="l">
              <a:lnSpc>
                <a:spcPct val="150000"/>
              </a:lnSpc>
              <a:spcBef>
                <a:spcPts val="0"/>
              </a:spcBef>
              <a:spcAft>
                <a:spcPts val="0"/>
              </a:spcAft>
              <a:buSzPct val="100000"/>
              <a:buChar char="●"/>
            </a:pPr>
            <a:r>
              <a:rPr lang="en"/>
              <a:t>Conventional crowdfunding methods have long suffered from lack of transparency and fraud. It is an avoidable problem, and we believe that we have implemented a solid solution that can do away with these long-standing problems.</a:t>
            </a:r>
            <a:endParaRPr/>
          </a:p>
          <a:p>
            <a:pPr indent="-317182" lvl="0" marL="457200" rtl="0" algn="l">
              <a:lnSpc>
                <a:spcPct val="150000"/>
              </a:lnSpc>
              <a:spcBef>
                <a:spcPts val="0"/>
              </a:spcBef>
              <a:spcAft>
                <a:spcPts val="0"/>
              </a:spcAft>
              <a:buSzPct val="100000"/>
              <a:buChar char="●"/>
            </a:pPr>
            <a:r>
              <a:rPr lang="en"/>
              <a:t>The aim to have a transparent, anti-fraudulent, decentralized platform  has been achieved to a great extent. This project has covered the weak points of general crowdfunding platforms to provide transparency to the process of crowdfunding and build trust among people, so that they may contribute their wealth to good causes without fear of fraud.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g1927f768546_1_0"/>
          <p:cNvSpPr txBox="1"/>
          <p:nvPr>
            <p:ph type="title"/>
          </p:nvPr>
        </p:nvSpPr>
        <p:spPr>
          <a:xfrm>
            <a:off x="1007275" y="1177468"/>
            <a:ext cx="5939100" cy="54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References</a:t>
            </a:r>
            <a:endParaRPr/>
          </a:p>
        </p:txBody>
      </p:sp>
      <p:sp>
        <p:nvSpPr>
          <p:cNvPr id="1374" name="Google Shape;1374;g1927f768546_1_0"/>
          <p:cNvSpPr txBox="1"/>
          <p:nvPr>
            <p:ph idx="1" type="subTitle"/>
          </p:nvPr>
        </p:nvSpPr>
        <p:spPr>
          <a:xfrm>
            <a:off x="1007275" y="1785025"/>
            <a:ext cx="7147200" cy="2361900"/>
          </a:xfrm>
          <a:prstGeom prst="rect">
            <a:avLst/>
          </a:prstGeom>
          <a:noFill/>
          <a:ln>
            <a:noFill/>
          </a:ln>
        </p:spPr>
        <p:txBody>
          <a:bodyPr anchorCtr="0" anchor="ctr" bIns="91425" lIns="91425" spcFirstLastPara="1" rIns="91425" wrap="square" tIns="91425">
            <a:normAutofit fontScale="62500" lnSpcReduction="20000"/>
          </a:bodyPr>
          <a:lstStyle/>
          <a:p>
            <a:pPr indent="-300037" lvl="0" marL="457200" rtl="0" algn="l">
              <a:lnSpc>
                <a:spcPct val="150000"/>
              </a:lnSpc>
              <a:spcBef>
                <a:spcPts val="0"/>
              </a:spcBef>
              <a:spcAft>
                <a:spcPts val="0"/>
              </a:spcAft>
              <a:buSzPct val="100000"/>
              <a:buChar char="●"/>
            </a:pPr>
            <a:r>
              <a:rPr lang="en"/>
              <a:t>Blockchain and Smart Contracts : </a:t>
            </a:r>
            <a:r>
              <a:rPr lang="en" u="sng">
                <a:solidFill>
                  <a:schemeClr val="hlink"/>
                </a:solidFill>
                <a:hlinkClick r:id="rId3"/>
              </a:rPr>
              <a:t>https://www.dappuniversity.com/articles/how-to-build-a-blockchain-app</a:t>
            </a:r>
            <a:endParaRPr/>
          </a:p>
          <a:p>
            <a:pPr indent="-300037" lvl="0" marL="457200" rtl="0" algn="l">
              <a:lnSpc>
                <a:spcPct val="150000"/>
              </a:lnSpc>
              <a:spcBef>
                <a:spcPts val="0"/>
              </a:spcBef>
              <a:spcAft>
                <a:spcPts val="0"/>
              </a:spcAft>
              <a:buSzPct val="100000"/>
              <a:buChar char="●"/>
            </a:pPr>
            <a:r>
              <a:rPr lang="en"/>
              <a:t>CryptoRelief Platform : </a:t>
            </a:r>
            <a:r>
              <a:rPr lang="en" u="sng">
                <a:solidFill>
                  <a:schemeClr val="hlink"/>
                </a:solidFill>
                <a:hlinkClick r:id="rId4"/>
              </a:rPr>
              <a:t>https://cryptorelief.in</a:t>
            </a:r>
            <a:endParaRPr/>
          </a:p>
          <a:p>
            <a:pPr indent="-300037" lvl="0" marL="457200" rtl="0" algn="l">
              <a:lnSpc>
                <a:spcPct val="150000"/>
              </a:lnSpc>
              <a:spcBef>
                <a:spcPts val="0"/>
              </a:spcBef>
              <a:spcAft>
                <a:spcPts val="0"/>
              </a:spcAft>
              <a:buSzPct val="100000"/>
              <a:buChar char="●"/>
            </a:pPr>
            <a:r>
              <a:rPr lang="en"/>
              <a:t>NextJS Documentation : </a:t>
            </a:r>
            <a:r>
              <a:rPr lang="en" u="sng">
                <a:solidFill>
                  <a:schemeClr val="hlink"/>
                </a:solidFill>
                <a:hlinkClick r:id="rId5"/>
              </a:rPr>
              <a:t>https://nextjs.org/</a:t>
            </a:r>
            <a:endParaRPr/>
          </a:p>
          <a:p>
            <a:pPr indent="-300037" lvl="0" marL="457200" rtl="0" algn="l">
              <a:lnSpc>
                <a:spcPct val="150000"/>
              </a:lnSpc>
              <a:spcBef>
                <a:spcPts val="0"/>
              </a:spcBef>
              <a:spcAft>
                <a:spcPts val="0"/>
              </a:spcAft>
              <a:buSzPct val="100000"/>
              <a:buChar char="●"/>
            </a:pPr>
            <a:r>
              <a:rPr lang="en"/>
              <a:t>Learning Solidity Language : </a:t>
            </a:r>
            <a:r>
              <a:rPr lang="en" u="sng">
                <a:solidFill>
                  <a:schemeClr val="hlink"/>
                </a:solidFill>
                <a:hlinkClick r:id="rId6"/>
              </a:rPr>
              <a:t>https://cryptozombies.io/</a:t>
            </a:r>
            <a:endParaRPr/>
          </a:p>
          <a:p>
            <a:pPr indent="-300037" lvl="0" marL="457200" rtl="0" algn="l">
              <a:lnSpc>
                <a:spcPct val="150000"/>
              </a:lnSpc>
              <a:spcBef>
                <a:spcPts val="0"/>
              </a:spcBef>
              <a:spcAft>
                <a:spcPts val="0"/>
              </a:spcAft>
              <a:buSzPct val="100000"/>
              <a:buChar char="●"/>
            </a:pPr>
            <a:r>
              <a:rPr lang="en"/>
              <a:t>Web3.JS - Ethereum Javascript API : </a:t>
            </a:r>
            <a:r>
              <a:rPr lang="en" u="sng">
                <a:solidFill>
                  <a:schemeClr val="hlink"/>
                </a:solidFill>
                <a:hlinkClick r:id="rId7"/>
              </a:rPr>
              <a:t>https://web3js.readthedocs.io/en/v1.3.4/</a:t>
            </a:r>
            <a:endParaRPr/>
          </a:p>
          <a:p>
            <a:pPr indent="-300037" lvl="0" marL="457200" rtl="0" algn="l">
              <a:lnSpc>
                <a:spcPct val="150000"/>
              </a:lnSpc>
              <a:spcBef>
                <a:spcPts val="0"/>
              </a:spcBef>
              <a:spcAft>
                <a:spcPts val="0"/>
              </a:spcAft>
              <a:buSzPct val="100000"/>
              <a:buChar char="●"/>
            </a:pPr>
            <a:r>
              <a:rPr lang="en"/>
              <a:t>How Data is stored in Ethereum Blockchain : </a:t>
            </a:r>
            <a:r>
              <a:rPr lang="en" u="sng">
                <a:solidFill>
                  <a:schemeClr val="hlink"/>
                </a:solidFill>
                <a:hlinkClick r:id="rId8"/>
              </a:rPr>
              <a:t>https://laurentsenta.com/articles/storage-and-dapps-on-ethereum-blockchain/</a:t>
            </a:r>
            <a:endParaRPr/>
          </a:p>
          <a:p>
            <a:pPr indent="-300037" lvl="0" marL="457200" rtl="0" algn="l">
              <a:lnSpc>
                <a:spcPct val="150000"/>
              </a:lnSpc>
              <a:spcBef>
                <a:spcPts val="0"/>
              </a:spcBef>
              <a:spcAft>
                <a:spcPts val="0"/>
              </a:spcAft>
              <a:buSzPct val="100000"/>
              <a:buChar char="●"/>
            </a:pPr>
            <a:r>
              <a:rPr lang="en"/>
              <a:t>Metamask Ethereum Wallet : </a:t>
            </a:r>
            <a:r>
              <a:rPr lang="en" u="sng">
                <a:solidFill>
                  <a:schemeClr val="hlink"/>
                </a:solidFill>
                <a:hlinkClick r:id="rId9"/>
              </a:rPr>
              <a:t>https://metamask.io/</a:t>
            </a:r>
            <a:endParaRPr/>
          </a:p>
          <a:p>
            <a:pPr indent="-300037" lvl="0" marL="457200" rtl="0" algn="l">
              <a:lnSpc>
                <a:spcPct val="150000"/>
              </a:lnSpc>
              <a:spcBef>
                <a:spcPts val="0"/>
              </a:spcBef>
              <a:spcAft>
                <a:spcPts val="0"/>
              </a:spcAft>
              <a:buSzPct val="100000"/>
              <a:buChar char="●"/>
            </a:pPr>
            <a:r>
              <a:rPr lang="en"/>
              <a:t>Rinkeby Ethereum Test Network : </a:t>
            </a:r>
            <a:r>
              <a:rPr lang="en" u="sng">
                <a:solidFill>
                  <a:schemeClr val="hlink"/>
                </a:solidFill>
                <a:hlinkClick r:id="rId10"/>
              </a:rPr>
              <a:t>https://www.rinkeby.io/#stats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3"/>
          <p:cNvSpPr/>
          <p:nvPr/>
        </p:nvSpPr>
        <p:spPr>
          <a:xfrm>
            <a:off x="3524018" y="2106868"/>
            <a:ext cx="1173900" cy="1173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
          <p:cNvSpPr txBox="1"/>
          <p:nvPr>
            <p:ph type="title"/>
          </p:nvPr>
        </p:nvSpPr>
        <p:spPr>
          <a:xfrm>
            <a:off x="-88050" y="2006550"/>
            <a:ext cx="5010900" cy="18777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Introduction</a:t>
            </a:r>
            <a:endParaRPr/>
          </a:p>
        </p:txBody>
      </p:sp>
      <p:sp>
        <p:nvSpPr>
          <p:cNvPr id="1084" name="Google Shape;1084;p3"/>
          <p:cNvSpPr txBox="1"/>
          <p:nvPr>
            <p:ph idx="2" type="title"/>
          </p:nvPr>
        </p:nvSpPr>
        <p:spPr>
          <a:xfrm>
            <a:off x="720000" y="1799269"/>
            <a:ext cx="3852000" cy="775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0"/>
              <a:buNone/>
            </a:pPr>
            <a:r>
              <a:rPr lang="en"/>
              <a:t>01.</a:t>
            </a:r>
            <a:endParaRPr/>
          </a:p>
        </p:txBody>
      </p:sp>
      <p:sp>
        <p:nvSpPr>
          <p:cNvPr id="1085" name="Google Shape;1085;p3"/>
          <p:cNvSpPr txBox="1"/>
          <p:nvPr>
            <p:ph idx="1" type="subTitle"/>
          </p:nvPr>
        </p:nvSpPr>
        <p:spPr>
          <a:xfrm>
            <a:off x="5096513" y="2141500"/>
            <a:ext cx="3327000" cy="7389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SzPts val="1800"/>
              <a:buChar char="●"/>
            </a:pPr>
            <a:r>
              <a:rPr lang="en"/>
              <a:t>Problem Statement</a:t>
            </a:r>
            <a:endParaRPr/>
          </a:p>
          <a:p>
            <a:pPr indent="-342900" lvl="0" marL="457200" rtl="0" algn="l">
              <a:lnSpc>
                <a:spcPct val="100000"/>
              </a:lnSpc>
              <a:spcBef>
                <a:spcPts val="0"/>
              </a:spcBef>
              <a:spcAft>
                <a:spcPts val="0"/>
              </a:spcAft>
              <a:buSzPts val="1800"/>
              <a:buChar char="●"/>
            </a:pPr>
            <a:r>
              <a:rPr lang="en"/>
              <a:t>Abstract</a:t>
            </a:r>
            <a:endParaRPr/>
          </a:p>
        </p:txBody>
      </p:sp>
      <p:cxnSp>
        <p:nvCxnSpPr>
          <p:cNvPr id="1086" name="Google Shape;1086;p3"/>
          <p:cNvCxnSpPr/>
          <p:nvPr/>
        </p:nvCxnSpPr>
        <p:spPr>
          <a:xfrm>
            <a:off x="4834500" y="1800518"/>
            <a:ext cx="2700" cy="150750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29"/>
          <p:cNvSpPr txBox="1"/>
          <p:nvPr>
            <p:ph type="ctrTitle"/>
          </p:nvPr>
        </p:nvSpPr>
        <p:spPr>
          <a:xfrm>
            <a:off x="711900" y="1386639"/>
            <a:ext cx="6196200" cy="1908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4"/>
          <p:cNvSpPr txBox="1"/>
          <p:nvPr>
            <p:ph type="title"/>
          </p:nvPr>
        </p:nvSpPr>
        <p:spPr>
          <a:xfrm>
            <a:off x="1602450" y="1456075"/>
            <a:ext cx="5939100" cy="54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Introduction</a:t>
            </a:r>
            <a:endParaRPr/>
          </a:p>
        </p:txBody>
      </p:sp>
      <p:sp>
        <p:nvSpPr>
          <p:cNvPr id="1092" name="Google Shape;1092;p4"/>
          <p:cNvSpPr txBox="1"/>
          <p:nvPr>
            <p:ph idx="1" type="subTitle"/>
          </p:nvPr>
        </p:nvSpPr>
        <p:spPr>
          <a:xfrm>
            <a:off x="1602450" y="1999350"/>
            <a:ext cx="5939100" cy="1725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Crowdfunding is one of the most popular ways to raise funds for any project, cause or for helping any individual in need. With the onset of Covid we have seen a rise in Crowdfunding activities across the globe which includes small campaigns to help people get oxygen and medical help to large funds such as PM Cares.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5"/>
          <p:cNvSpPr/>
          <p:nvPr/>
        </p:nvSpPr>
        <p:spPr>
          <a:xfrm>
            <a:off x="4057800" y="1828275"/>
            <a:ext cx="1028400" cy="1028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5"/>
          <p:cNvSpPr/>
          <p:nvPr/>
        </p:nvSpPr>
        <p:spPr>
          <a:xfrm>
            <a:off x="6741650" y="1828275"/>
            <a:ext cx="1028400" cy="1028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5"/>
          <p:cNvSpPr/>
          <p:nvPr/>
        </p:nvSpPr>
        <p:spPr>
          <a:xfrm>
            <a:off x="1373938" y="1828275"/>
            <a:ext cx="1028400" cy="1028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Major Problems</a:t>
            </a:r>
            <a:endParaRPr/>
          </a:p>
        </p:txBody>
      </p:sp>
      <p:sp>
        <p:nvSpPr>
          <p:cNvPr id="1101" name="Google Shape;1101;p5"/>
          <p:cNvSpPr txBox="1"/>
          <p:nvPr>
            <p:ph idx="2" type="title"/>
          </p:nvPr>
        </p:nvSpPr>
        <p:spPr>
          <a:xfrm>
            <a:off x="720000" y="2994484"/>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Security</a:t>
            </a:r>
            <a:endParaRPr/>
          </a:p>
        </p:txBody>
      </p:sp>
      <p:sp>
        <p:nvSpPr>
          <p:cNvPr id="1102" name="Google Shape;1102;p5"/>
          <p:cNvSpPr txBox="1"/>
          <p:nvPr>
            <p:ph idx="3" type="title"/>
          </p:nvPr>
        </p:nvSpPr>
        <p:spPr>
          <a:xfrm>
            <a:off x="3403800" y="2994484"/>
            <a:ext cx="2336400" cy="1293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2400"/>
              <a:buNone/>
            </a:pPr>
            <a:r>
              <a:rPr lang="en"/>
              <a:t>Transparency &amp; </a:t>
            </a:r>
            <a:endParaRPr/>
          </a:p>
          <a:p>
            <a:pPr indent="0" lvl="0" marL="0" rtl="0" algn="ctr">
              <a:lnSpc>
                <a:spcPct val="100000"/>
              </a:lnSpc>
              <a:spcBef>
                <a:spcPts val="0"/>
              </a:spcBef>
              <a:spcAft>
                <a:spcPts val="0"/>
              </a:spcAft>
              <a:buSzPts val="2400"/>
              <a:buNone/>
            </a:pPr>
            <a:r>
              <a:rPr lang="en"/>
              <a:t>Anti-Fraud</a:t>
            </a:r>
            <a:endParaRPr/>
          </a:p>
        </p:txBody>
      </p:sp>
      <p:sp>
        <p:nvSpPr>
          <p:cNvPr id="1103" name="Google Shape;1103;p5"/>
          <p:cNvSpPr txBox="1"/>
          <p:nvPr>
            <p:ph idx="5" type="title"/>
          </p:nvPr>
        </p:nvSpPr>
        <p:spPr>
          <a:xfrm>
            <a:off x="6087600" y="2994484"/>
            <a:ext cx="2336400" cy="9234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2400"/>
              <a:buNone/>
            </a:pPr>
            <a:r>
              <a:rPr lang="en"/>
              <a:t>Global Contribution</a:t>
            </a:r>
            <a:endParaRPr/>
          </a:p>
        </p:txBody>
      </p:sp>
      <p:grpSp>
        <p:nvGrpSpPr>
          <p:cNvPr id="1104" name="Google Shape;1104;p5"/>
          <p:cNvGrpSpPr/>
          <p:nvPr/>
        </p:nvGrpSpPr>
        <p:grpSpPr>
          <a:xfrm>
            <a:off x="1721360" y="2188836"/>
            <a:ext cx="333585" cy="307287"/>
            <a:chOff x="2682350" y="2643425"/>
            <a:chExt cx="473775" cy="436425"/>
          </a:xfrm>
        </p:grpSpPr>
        <p:sp>
          <p:nvSpPr>
            <p:cNvPr id="1105" name="Google Shape;1105;p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06" name="Google Shape;1106;p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07" name="Google Shape;1107;p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08" name="Google Shape;1108;p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09" name="Google Shape;1109;p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10" name="Google Shape;1110;p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11" name="Google Shape;1111;p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112" name="Google Shape;1112;p5"/>
          <p:cNvGrpSpPr/>
          <p:nvPr/>
        </p:nvGrpSpPr>
        <p:grpSpPr>
          <a:xfrm>
            <a:off x="4401554" y="2253023"/>
            <a:ext cx="340890" cy="178912"/>
            <a:chOff x="2084325" y="363300"/>
            <a:chExt cx="484150" cy="254100"/>
          </a:xfrm>
        </p:grpSpPr>
        <p:sp>
          <p:nvSpPr>
            <p:cNvPr id="1113" name="Google Shape;1113;p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114" name="Google Shape;1114;p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115" name="Google Shape;1115;p5"/>
          <p:cNvGrpSpPr/>
          <p:nvPr/>
        </p:nvGrpSpPr>
        <p:grpSpPr>
          <a:xfrm>
            <a:off x="7078514" y="2164694"/>
            <a:ext cx="354586" cy="355557"/>
            <a:chOff x="-33645475" y="3944800"/>
            <a:chExt cx="292225" cy="293025"/>
          </a:xfrm>
        </p:grpSpPr>
        <p:sp>
          <p:nvSpPr>
            <p:cNvPr id="1116" name="Google Shape;1116;p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6"/>
          <p:cNvSpPr txBox="1"/>
          <p:nvPr>
            <p:ph idx="1" type="subTitle"/>
          </p:nvPr>
        </p:nvSpPr>
        <p:spPr>
          <a:xfrm>
            <a:off x="1931900" y="259725"/>
            <a:ext cx="5151600" cy="1477500"/>
          </a:xfrm>
          <a:prstGeom prst="rect">
            <a:avLst/>
          </a:prstGeom>
          <a:noFill/>
          <a:ln>
            <a:noFill/>
          </a:ln>
        </p:spPr>
        <p:txBody>
          <a:bodyPr anchorCtr="0" anchor="ctr" bIns="91425" lIns="91425" spcFirstLastPara="1" rIns="91425" wrap="square" tIns="91425">
            <a:normAutofit fontScale="70000" lnSpcReduction="20000"/>
          </a:bodyPr>
          <a:lstStyle/>
          <a:p>
            <a:pPr indent="0" lvl="0" marL="0" rtl="0" algn="ctr">
              <a:lnSpc>
                <a:spcPct val="100000"/>
              </a:lnSpc>
              <a:spcBef>
                <a:spcPts val="0"/>
              </a:spcBef>
              <a:spcAft>
                <a:spcPts val="0"/>
              </a:spcAft>
              <a:buSzPct val="107142"/>
              <a:buNone/>
            </a:pPr>
            <a:r>
              <a:rPr lang="en"/>
              <a:t>We were highly inspired by the Indian Crypto Community ( </a:t>
            </a:r>
            <a:r>
              <a:rPr lang="en" u="sng">
                <a:solidFill>
                  <a:schemeClr val="hlink"/>
                </a:solidFill>
                <a:hlinkClick r:id="rId3"/>
              </a:rPr>
              <a:t>www.cryptorelief.in</a:t>
            </a:r>
            <a:r>
              <a:rPr lang="en"/>
              <a:t> ) which raised </a:t>
            </a:r>
            <a:endParaRPr/>
          </a:p>
          <a:p>
            <a:pPr indent="0" lvl="0" marL="0" rtl="0" algn="ctr">
              <a:lnSpc>
                <a:spcPct val="100000"/>
              </a:lnSpc>
              <a:spcBef>
                <a:spcPts val="0"/>
              </a:spcBef>
              <a:spcAft>
                <a:spcPts val="0"/>
              </a:spcAft>
              <a:buSzPct val="107142"/>
              <a:buNone/>
            </a:pPr>
            <a:r>
              <a:rPr lang="en"/>
              <a:t>~1 billion dollars for Covid Relief in India and how transparent they were during the entire process. </a:t>
            </a:r>
            <a:endParaRPr/>
          </a:p>
          <a:p>
            <a:pPr indent="0" lvl="0" marL="0" rtl="0" algn="ctr">
              <a:lnSpc>
                <a:spcPct val="100000"/>
              </a:lnSpc>
              <a:spcBef>
                <a:spcPts val="0"/>
              </a:spcBef>
              <a:spcAft>
                <a:spcPts val="0"/>
              </a:spcAft>
              <a:buSzPct val="107142"/>
              <a:buNone/>
            </a:pPr>
            <a:r>
              <a:t/>
            </a:r>
            <a:endParaRPr/>
          </a:p>
          <a:p>
            <a:pPr indent="0" lvl="0" marL="0" rtl="0" algn="ctr">
              <a:lnSpc>
                <a:spcPct val="100000"/>
              </a:lnSpc>
              <a:spcBef>
                <a:spcPts val="0"/>
              </a:spcBef>
              <a:spcAft>
                <a:spcPts val="0"/>
              </a:spcAft>
              <a:buSzPct val="107142"/>
              <a:buNone/>
            </a:pPr>
            <a:r>
              <a:t/>
            </a:r>
            <a:endParaRPr/>
          </a:p>
        </p:txBody>
      </p:sp>
      <p:pic>
        <p:nvPicPr>
          <p:cNvPr id="1131" name="Google Shape;1131;p6"/>
          <p:cNvPicPr preferRelativeResize="0"/>
          <p:nvPr/>
        </p:nvPicPr>
        <p:blipFill rotWithShape="1">
          <a:blip r:embed="rId4">
            <a:alphaModFix/>
          </a:blip>
          <a:srcRect b="0" l="0" r="0" t="0"/>
          <a:stretch/>
        </p:blipFill>
        <p:spPr>
          <a:xfrm>
            <a:off x="1831788" y="1598500"/>
            <a:ext cx="5480433" cy="310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7"/>
          <p:cNvSpPr txBox="1"/>
          <p:nvPr>
            <p:ph type="title"/>
          </p:nvPr>
        </p:nvSpPr>
        <p:spPr>
          <a:xfrm>
            <a:off x="4152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Abstract : Technical &amp; Non-Technical</a:t>
            </a:r>
            <a:endParaRPr/>
          </a:p>
        </p:txBody>
      </p:sp>
      <p:sp>
        <p:nvSpPr>
          <p:cNvPr id="1137" name="Google Shape;1137;p7"/>
          <p:cNvSpPr txBox="1"/>
          <p:nvPr>
            <p:ph idx="1" type="subTitle"/>
          </p:nvPr>
        </p:nvSpPr>
        <p:spPr>
          <a:xfrm>
            <a:off x="720000" y="1451282"/>
            <a:ext cx="1729200" cy="129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Technical</a:t>
            </a:r>
            <a:endParaRPr/>
          </a:p>
        </p:txBody>
      </p:sp>
      <p:sp>
        <p:nvSpPr>
          <p:cNvPr id="1138" name="Google Shape;1138;p7"/>
          <p:cNvSpPr txBox="1"/>
          <p:nvPr>
            <p:ph idx="2" type="subTitle"/>
          </p:nvPr>
        </p:nvSpPr>
        <p:spPr>
          <a:xfrm>
            <a:off x="3346901" y="3569025"/>
            <a:ext cx="1729200" cy="129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Social</a:t>
            </a:r>
            <a:endParaRPr/>
          </a:p>
        </p:txBody>
      </p:sp>
      <p:sp>
        <p:nvSpPr>
          <p:cNvPr id="1139" name="Google Shape;1139;p7"/>
          <p:cNvSpPr txBox="1"/>
          <p:nvPr>
            <p:ph idx="3" type="subTitle"/>
          </p:nvPr>
        </p:nvSpPr>
        <p:spPr>
          <a:xfrm>
            <a:off x="2449150" y="1451282"/>
            <a:ext cx="3342600" cy="1296900"/>
          </a:xfrm>
          <a:prstGeom prst="rect">
            <a:avLst/>
          </a:prstGeom>
          <a:noFill/>
          <a:ln>
            <a:noFill/>
          </a:ln>
        </p:spPr>
        <p:txBody>
          <a:bodyPr anchorCtr="0" anchor="ctr" bIns="91425" lIns="91425" spcFirstLastPara="1" rIns="91425" wrap="square" tIns="91425">
            <a:normAutofit fontScale="55000"/>
          </a:bodyPr>
          <a:lstStyle/>
          <a:p>
            <a:pPr indent="-291465" lvl="0" marL="457200" rtl="0" algn="l">
              <a:lnSpc>
                <a:spcPct val="150000"/>
              </a:lnSpc>
              <a:spcBef>
                <a:spcPts val="0"/>
              </a:spcBef>
              <a:spcAft>
                <a:spcPts val="0"/>
              </a:spcAft>
              <a:buSzPct val="100000"/>
              <a:buChar char="●"/>
            </a:pPr>
            <a:r>
              <a:rPr lang="en"/>
              <a:t>It is to be a ReactJS based application, which will be supported by any web browser.</a:t>
            </a:r>
            <a:endParaRPr/>
          </a:p>
          <a:p>
            <a:pPr indent="-291465" lvl="0" marL="457200" rtl="0" algn="l">
              <a:lnSpc>
                <a:spcPct val="150000"/>
              </a:lnSpc>
              <a:spcBef>
                <a:spcPts val="0"/>
              </a:spcBef>
              <a:spcAft>
                <a:spcPts val="0"/>
              </a:spcAft>
              <a:buSzPct val="100000"/>
              <a:buChar char="●"/>
            </a:pPr>
            <a:r>
              <a:rPr lang="en"/>
              <a:t>Internet connectivity will be required.</a:t>
            </a:r>
            <a:endParaRPr/>
          </a:p>
          <a:p>
            <a:pPr indent="-291465" lvl="0" marL="457200" rtl="0" algn="l">
              <a:lnSpc>
                <a:spcPct val="150000"/>
              </a:lnSpc>
              <a:spcBef>
                <a:spcPts val="0"/>
              </a:spcBef>
              <a:spcAft>
                <a:spcPts val="0"/>
              </a:spcAft>
              <a:buSzPct val="100000"/>
              <a:buChar char="●"/>
            </a:pPr>
            <a:r>
              <a:rPr lang="en"/>
              <a:t>Users will require ‘Metamask’ browser extension to sign transactions.</a:t>
            </a:r>
            <a:endParaRPr/>
          </a:p>
        </p:txBody>
      </p:sp>
      <p:sp>
        <p:nvSpPr>
          <p:cNvPr id="1140" name="Google Shape;1140;p7"/>
          <p:cNvSpPr txBox="1"/>
          <p:nvPr>
            <p:ph idx="4" type="subTitle"/>
          </p:nvPr>
        </p:nvSpPr>
        <p:spPr>
          <a:xfrm>
            <a:off x="5104675" y="3569025"/>
            <a:ext cx="3342600" cy="1296900"/>
          </a:xfrm>
          <a:prstGeom prst="rect">
            <a:avLst/>
          </a:prstGeom>
          <a:noFill/>
          <a:ln>
            <a:noFill/>
          </a:ln>
        </p:spPr>
        <p:txBody>
          <a:bodyPr anchorCtr="0" anchor="ctr" bIns="91425" lIns="91425" spcFirstLastPara="1" rIns="91425" wrap="square" tIns="91425">
            <a:normAutofit fontScale="62500" lnSpcReduction="10000"/>
          </a:bodyPr>
          <a:lstStyle/>
          <a:p>
            <a:pPr indent="-300037" lvl="0" marL="457200" rtl="0" algn="l">
              <a:lnSpc>
                <a:spcPct val="100000"/>
              </a:lnSpc>
              <a:spcBef>
                <a:spcPts val="0"/>
              </a:spcBef>
              <a:spcAft>
                <a:spcPts val="0"/>
              </a:spcAft>
              <a:buSzPct val="100000"/>
              <a:buChar char="●"/>
            </a:pPr>
            <a:r>
              <a:rPr lang="en"/>
              <a:t>Crowdfunding over the years has helped people but has also seen heavy frauds in the name of Crowdfunding. With Betterfund we want to bring transparency to the process of crowdfunding and build trust among people to contribute to all the causes.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8"/>
          <p:cNvSpPr txBox="1"/>
          <p:nvPr>
            <p:ph type="title"/>
          </p:nvPr>
        </p:nvSpPr>
        <p:spPr>
          <a:xfrm>
            <a:off x="235925" y="481325"/>
            <a:ext cx="7509600" cy="486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Abstract : Technical &amp; Non-Technical</a:t>
            </a:r>
            <a:endParaRPr/>
          </a:p>
        </p:txBody>
      </p:sp>
      <p:sp>
        <p:nvSpPr>
          <p:cNvPr id="1146" name="Google Shape;1146;p8"/>
          <p:cNvSpPr txBox="1"/>
          <p:nvPr>
            <p:ph idx="1" type="subTitle"/>
          </p:nvPr>
        </p:nvSpPr>
        <p:spPr>
          <a:xfrm>
            <a:off x="720000" y="1451282"/>
            <a:ext cx="1729200" cy="129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Economic</a:t>
            </a:r>
            <a:endParaRPr/>
          </a:p>
        </p:txBody>
      </p:sp>
      <p:sp>
        <p:nvSpPr>
          <p:cNvPr id="1147" name="Google Shape;1147;p8"/>
          <p:cNvSpPr txBox="1"/>
          <p:nvPr>
            <p:ph idx="2" type="subTitle"/>
          </p:nvPr>
        </p:nvSpPr>
        <p:spPr>
          <a:xfrm>
            <a:off x="3346901" y="3569025"/>
            <a:ext cx="1729200" cy="1296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Scope</a:t>
            </a:r>
            <a:endParaRPr/>
          </a:p>
        </p:txBody>
      </p:sp>
      <p:sp>
        <p:nvSpPr>
          <p:cNvPr id="1148" name="Google Shape;1148;p8"/>
          <p:cNvSpPr txBox="1"/>
          <p:nvPr>
            <p:ph idx="3" type="subTitle"/>
          </p:nvPr>
        </p:nvSpPr>
        <p:spPr>
          <a:xfrm>
            <a:off x="2449150" y="1451282"/>
            <a:ext cx="3342600" cy="1296900"/>
          </a:xfrm>
          <a:prstGeom prst="rect">
            <a:avLst/>
          </a:prstGeom>
          <a:noFill/>
          <a:ln>
            <a:noFill/>
          </a:ln>
        </p:spPr>
        <p:txBody>
          <a:bodyPr anchorCtr="0" anchor="ctr" bIns="91425" lIns="91425" spcFirstLastPara="1" rIns="91425" wrap="square" tIns="91425">
            <a:normAutofit fontScale="62500" lnSpcReduction="20000"/>
          </a:bodyPr>
          <a:lstStyle/>
          <a:p>
            <a:pPr indent="-300037" lvl="0" marL="457200" rtl="0" algn="l">
              <a:lnSpc>
                <a:spcPct val="150000"/>
              </a:lnSpc>
              <a:spcBef>
                <a:spcPts val="0"/>
              </a:spcBef>
              <a:spcAft>
                <a:spcPts val="0"/>
              </a:spcAft>
              <a:buSzPct val="100000"/>
              <a:buChar char="●"/>
            </a:pPr>
            <a:r>
              <a:rPr lang="en"/>
              <a:t>Given the Ethereum Blockchain provides us with most of the security features, the development does not require much cost.</a:t>
            </a:r>
            <a:endParaRPr/>
          </a:p>
          <a:p>
            <a:pPr indent="-300037" lvl="0" marL="457200" rtl="0" algn="l">
              <a:lnSpc>
                <a:spcPct val="150000"/>
              </a:lnSpc>
              <a:spcBef>
                <a:spcPts val="0"/>
              </a:spcBef>
              <a:spcAft>
                <a:spcPts val="0"/>
              </a:spcAft>
              <a:buSzPct val="100000"/>
              <a:buChar char="●"/>
            </a:pPr>
            <a:r>
              <a:rPr lang="en"/>
              <a:t>The only cost would be the server cost of the deployed application.</a:t>
            </a:r>
            <a:endParaRPr/>
          </a:p>
        </p:txBody>
      </p:sp>
      <p:sp>
        <p:nvSpPr>
          <p:cNvPr id="1149" name="Google Shape;1149;p8"/>
          <p:cNvSpPr txBox="1"/>
          <p:nvPr>
            <p:ph idx="4" type="subTitle"/>
          </p:nvPr>
        </p:nvSpPr>
        <p:spPr>
          <a:xfrm>
            <a:off x="5104675" y="3569025"/>
            <a:ext cx="3342600" cy="1296900"/>
          </a:xfrm>
          <a:prstGeom prst="rect">
            <a:avLst/>
          </a:prstGeom>
          <a:noFill/>
          <a:ln>
            <a:noFill/>
          </a:ln>
        </p:spPr>
        <p:txBody>
          <a:bodyPr anchorCtr="0" anchor="ctr" bIns="91425" lIns="91425" spcFirstLastPara="1" rIns="91425" wrap="square" tIns="91425">
            <a:normAutofit lnSpcReduction="20000"/>
          </a:bodyPr>
          <a:lstStyle/>
          <a:p>
            <a:pPr indent="-342900" lvl="0" marL="457200" rtl="0" algn="l">
              <a:lnSpc>
                <a:spcPct val="100000"/>
              </a:lnSpc>
              <a:spcBef>
                <a:spcPts val="0"/>
              </a:spcBef>
              <a:spcAft>
                <a:spcPts val="0"/>
              </a:spcAft>
              <a:buSzPts val="1800"/>
              <a:buChar char="●"/>
            </a:pPr>
            <a:r>
              <a:rPr lang="en"/>
              <a:t>With Betterfund we aim to make the crowdfunding process transparent, anti-fraudulent and secure.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Thesis Defense by Slidesgo">
  <a:themeElements>
    <a:clrScheme name="Simple Light">
      <a:dk1>
        <a:srgbClr val="191919"/>
      </a:dk1>
      <a:lt1>
        <a:srgbClr val="FFFFFF"/>
      </a:lt1>
      <a:dk2>
        <a:srgbClr val="595959"/>
      </a:dk2>
      <a:lt2>
        <a:srgbClr val="EEEEEE"/>
      </a:lt2>
      <a:accent1>
        <a:srgbClr val="E6FFFA"/>
      </a:accent1>
      <a:accent2>
        <a:srgbClr val="38B2AC"/>
      </a:accent2>
      <a:accent3>
        <a:srgbClr val="F4FFFF"/>
      </a:accent3>
      <a:accent4>
        <a:srgbClr val="FFFFFF"/>
      </a:accent4>
      <a:accent5>
        <a:srgbClr val="E6FFFA"/>
      </a:accent5>
      <a:accent6>
        <a:srgbClr val="38B2AC"/>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